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1" r:id="rId2"/>
    <p:sldId id="303" r:id="rId3"/>
    <p:sldId id="305" r:id="rId4"/>
    <p:sldId id="309" r:id="rId5"/>
    <p:sldId id="308" r:id="rId6"/>
    <p:sldId id="310" r:id="rId7"/>
    <p:sldId id="311" r:id="rId8"/>
    <p:sldId id="312" r:id="rId9"/>
    <p:sldId id="306" r:id="rId10"/>
    <p:sldId id="313" r:id="rId11"/>
    <p:sldId id="314" r:id="rId12"/>
    <p:sldId id="315" r:id="rId13"/>
    <p:sldId id="316" r:id="rId14"/>
    <p:sldId id="317" r:id="rId15"/>
    <p:sldId id="318" r:id="rId16"/>
    <p:sldId id="304" r:id="rId17"/>
  </p:sldIdLst>
  <p:sldSz cx="9144000" cy="5143500" type="screen16x9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63A"/>
    <a:srgbClr val="C00000"/>
    <a:srgbClr val="323232"/>
    <a:srgbClr val="000000"/>
    <a:srgbClr val="FFFFFF"/>
    <a:srgbClr val="FFFF00"/>
    <a:srgbClr val="FBFCFC"/>
    <a:srgbClr val="FCFCFC"/>
    <a:srgbClr val="FCFCFD"/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83"/>
    <p:restoredTop sz="94049"/>
  </p:normalViewPr>
  <p:slideViewPr>
    <p:cSldViewPr snapToObjects="1" showGuides="1">
      <p:cViewPr varScale="1">
        <p:scale>
          <a:sx n="156" d="100"/>
          <a:sy n="156" d="100"/>
        </p:scale>
        <p:origin x="192" y="22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3/31/24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3/31/24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CBB66-65A7-EA6C-407E-85448F061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0A8E8059-F187-29E1-21D6-F8780ED75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1F200F59-CA54-7108-99FA-E751771E7E28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F9CFD0-9DD8-BD59-5FF1-17AB400510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2202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3EC8B-32AF-3E79-BCC2-1C7D0CA2E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622F602A-4DA4-03F6-D55D-BC428C416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F0FDF8BB-A497-D69F-88FB-5E2E575A192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45629B8-274D-75E2-23BD-7809A92CA3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40103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Programmiertechnik 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3a – Analyse </a:t>
            </a:r>
            <a:r>
              <a:rPr lang="de-DE" sz="800" noProof="0"/>
              <a:t>von Algorithmen</a:t>
            </a:r>
            <a:endParaRPr lang="de-DE" sz="800" noProof="0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/16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D29351EF-6C46-C314-2EF0-2DDECEA967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Programmiertechnik 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Analyse von Algorithmen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DFB039-6904-9DFA-0472-E57482B238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Manuell mit Stoppuhr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Mit Hilfe des UNIX-Werkzeugs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B94BD3-1912-CA20-B264-28995E40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Messmethoden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03003D-9956-3F86-1E20-DD61F7549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81155"/>
            <a:ext cx="1066502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DA6653-3C38-5987-68F1-C1692F517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563638"/>
            <a:ext cx="2425824" cy="10874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35DE4-7B9B-1C94-7A85-483F8B1E8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3040894"/>
            <a:ext cx="3440904" cy="13848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37AE17-1130-2C2B-3CB1-52B2A46F8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46" y="2787774"/>
            <a:ext cx="1035589" cy="103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774E59E-2D5C-7FDC-9D1E-A5F4EB62D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727" y="3704990"/>
            <a:ext cx="513817" cy="51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4523CC6-DCD5-9A57-3821-C47D2DB1A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927" y="3704990"/>
            <a:ext cx="513499" cy="51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533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4EAE3B-0B90-5BC4-EF22-8834EFB015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95804"/>
          </a:xfrm>
        </p:spPr>
        <p:txBody>
          <a:bodyPr/>
          <a:lstStyle/>
          <a:p>
            <a:r>
              <a:rPr lang="de-DE" dirty="0"/>
              <a:t>Mit Hilfe von Standardbibliotheken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ctime.h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F74349-7A3C-804A-2FD7-A5CA3B79E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Messmethoden (</a:t>
            </a:r>
            <a:r>
              <a:rPr lang="en-US" i="1" dirty="0" err="1"/>
              <a:t>ctd</a:t>
            </a:r>
            <a:r>
              <a:rPr lang="en-US" i="1" dirty="0"/>
              <a:t>.</a:t>
            </a:r>
            <a:r>
              <a:rPr lang="de-DE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82287-AA10-A29D-0FFB-7AD3B44BF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635646"/>
            <a:ext cx="1981533" cy="30091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449423E-153D-9241-7FE4-81689C0E5C5D}"/>
              </a:ext>
            </a:extLst>
          </p:cNvPr>
          <p:cNvCxnSpPr>
            <a:cxnSpLocks/>
          </p:cNvCxnSpPr>
          <p:nvPr/>
        </p:nvCxnSpPr>
        <p:spPr bwMode="gray">
          <a:xfrm flipH="1">
            <a:off x="2584094" y="3542814"/>
            <a:ext cx="2635978" cy="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2691B5-0404-5285-9CF6-74B19E182A88}"/>
              </a:ext>
            </a:extLst>
          </p:cNvPr>
          <p:cNvSpPr txBox="1"/>
          <p:nvPr/>
        </p:nvSpPr>
        <p:spPr bwMode="gray">
          <a:xfrm>
            <a:off x="5292080" y="3411825"/>
            <a:ext cx="1981533" cy="26197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Ermittle momentanen Taktzähler</a:t>
            </a:r>
            <a:endParaRPr lang="de-DE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3BE278-12F1-D976-4E3F-5804368E834C}"/>
              </a:ext>
            </a:extLst>
          </p:cNvPr>
          <p:cNvCxnSpPr>
            <a:cxnSpLocks/>
          </p:cNvCxnSpPr>
          <p:nvPr/>
        </p:nvCxnSpPr>
        <p:spPr bwMode="gray">
          <a:xfrm flipH="1">
            <a:off x="2584094" y="3819078"/>
            <a:ext cx="2635978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85BD3A4-512C-E9D8-7C1D-888866793508}"/>
              </a:ext>
            </a:extLst>
          </p:cNvPr>
          <p:cNvSpPr txBox="1"/>
          <p:nvPr/>
        </p:nvSpPr>
        <p:spPr bwMode="gray">
          <a:xfrm>
            <a:off x="5292080" y="3689699"/>
            <a:ext cx="1871740" cy="26197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Lasse den Algorithmus laufen</a:t>
            </a:r>
            <a:endParaRPr lang="de-DE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5D77C4-42BC-3F71-C04D-566282251053}"/>
              </a:ext>
            </a:extLst>
          </p:cNvPr>
          <p:cNvCxnSpPr>
            <a:cxnSpLocks/>
          </p:cNvCxnSpPr>
          <p:nvPr/>
        </p:nvCxnSpPr>
        <p:spPr bwMode="gray">
          <a:xfrm flipH="1">
            <a:off x="2987824" y="4200378"/>
            <a:ext cx="226647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B677125-24E3-43CC-3F08-B2C654496FDF}"/>
              </a:ext>
            </a:extLst>
          </p:cNvPr>
          <p:cNvSpPr txBox="1"/>
          <p:nvPr/>
        </p:nvSpPr>
        <p:spPr bwMode="gray">
          <a:xfrm>
            <a:off x="5292080" y="4011910"/>
            <a:ext cx="2195126" cy="36004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Ermittle Taktdifferenz und normiere</a:t>
            </a:r>
            <a:br>
              <a:rPr lang="de-DE" sz="1000" dirty="0">
                <a:solidFill>
                  <a:srgbClr val="C00000"/>
                </a:solidFill>
              </a:rPr>
            </a:br>
            <a:r>
              <a:rPr lang="de-DE" sz="1000" dirty="0">
                <a:solidFill>
                  <a:srgbClr val="C00000"/>
                </a:solidFill>
              </a:rPr>
              <a:t>auf Sekunden</a:t>
            </a:r>
            <a:endParaRPr lang="de-DE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71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754286-226E-9BA3-65D4-5E0130ABBC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176" y="1289593"/>
            <a:ext cx="3133104" cy="467817"/>
          </a:xfrm>
        </p:spPr>
        <p:txBody>
          <a:bodyPr anchor="ctr"/>
          <a:lstStyle/>
          <a:p>
            <a:pPr marL="0" indent="0" algn="ctr">
              <a:buNone/>
            </a:pPr>
            <a:r>
              <a:rPr lang="de-DE" dirty="0"/>
              <a:t>4 Läufe des Programms</a:t>
            </a:r>
            <a:endParaRPr lang="de-DE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4D160B-5294-44F8-9612-3C851396C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Empirische Analyse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31D4D34-C747-78B4-DC91-F52A402974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1416053"/>
                  </p:ext>
                </p:extLst>
              </p:nvPr>
            </p:nvGraphicFramePr>
            <p:xfrm>
              <a:off x="827584" y="1779662"/>
              <a:ext cx="2592288" cy="1582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052483084"/>
                        </a:ext>
                      </a:extLst>
                    </a:gridCol>
                  </a:tblGrid>
                  <a:tr h="3164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i="1" dirty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4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b="0" dirty="0">
                              <a:latin typeface="+mn-lt"/>
                              <a:cs typeface="Courier New" panose="02070309020205020404" pitchFamily="49" charset="0"/>
                            </a:rPr>
                            <a:t>Laufzeit (in 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0.02104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0.107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4000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0.6583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8000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4.904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31D4D34-C747-78B4-DC91-F52A402974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1416053"/>
                  </p:ext>
                </p:extLst>
              </p:nvPr>
            </p:nvGraphicFramePr>
            <p:xfrm>
              <a:off x="827584" y="1779662"/>
              <a:ext cx="2592288" cy="1582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052483084"/>
                        </a:ext>
                      </a:extLst>
                    </a:gridCol>
                  </a:tblGrid>
                  <a:tr h="316473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971" t="-4000" r="-100971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b="0" dirty="0">
                              <a:latin typeface="+mn-lt"/>
                              <a:cs typeface="Courier New" panose="02070309020205020404" pitchFamily="49" charset="0"/>
                            </a:rPr>
                            <a:t>Laufzeit (in 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0.02104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0.107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4000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0.6583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8000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4.904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A7FB2EC-33DC-69B0-CF78-0FBB47419A66}"/>
              </a:ext>
            </a:extLst>
          </p:cNvPr>
          <p:cNvGrpSpPr/>
          <p:nvPr/>
        </p:nvGrpSpPr>
        <p:grpSpPr>
          <a:xfrm>
            <a:off x="3670807" y="1410536"/>
            <a:ext cx="2291752" cy="1477190"/>
            <a:chOff x="3670807" y="1410536"/>
            <a:chExt cx="2291752" cy="1477190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6426A5D-57ED-89F4-AB00-9A320BCFFA25}"/>
                </a:ext>
              </a:extLst>
            </p:cNvPr>
            <p:cNvSpPr/>
            <p:nvPr/>
          </p:nvSpPr>
          <p:spPr>
            <a:xfrm>
              <a:off x="3868747" y="1427153"/>
              <a:ext cx="2055791" cy="1278038"/>
            </a:xfrm>
            <a:custGeom>
              <a:avLst/>
              <a:gdLst>
                <a:gd name="connsiteX0" fmla="*/ 0 w 2055791"/>
                <a:gd name="connsiteY0" fmla="*/ 1278038 h 1278038"/>
                <a:gd name="connsiteX1" fmla="*/ 2055791 w 2055791"/>
                <a:gd name="connsiteY1" fmla="*/ 1278038 h 1278038"/>
                <a:gd name="connsiteX2" fmla="*/ 2055791 w 2055791"/>
                <a:gd name="connsiteY2" fmla="*/ 0 h 1278038"/>
                <a:gd name="connsiteX3" fmla="*/ 0 w 2055791"/>
                <a:gd name="connsiteY3" fmla="*/ 0 h 127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5791" h="1278038">
                  <a:moveTo>
                    <a:pt x="0" y="1278038"/>
                  </a:moveTo>
                  <a:lnTo>
                    <a:pt x="2055791" y="1278038"/>
                  </a:lnTo>
                  <a:lnTo>
                    <a:pt x="20557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B035CBC-E5D7-3187-856E-5E23582DC996}"/>
                </a:ext>
              </a:extLst>
            </p:cNvPr>
            <p:cNvSpPr/>
            <p:nvPr/>
          </p:nvSpPr>
          <p:spPr>
            <a:xfrm>
              <a:off x="4203989" y="1427153"/>
              <a:ext cx="962" cy="1278038"/>
            </a:xfrm>
            <a:custGeom>
              <a:avLst/>
              <a:gdLst>
                <a:gd name="connsiteX0" fmla="*/ 0 w 962"/>
                <a:gd name="connsiteY0" fmla="*/ 1278038 h 1278038"/>
                <a:gd name="connsiteX1" fmla="*/ 0 w 962"/>
                <a:gd name="connsiteY1" fmla="*/ 0 h 127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" h="1278038">
                  <a:moveTo>
                    <a:pt x="0" y="1278038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984521C-898E-6E93-81EB-6AB20123FC6F}"/>
                </a:ext>
              </a:extLst>
            </p:cNvPr>
            <p:cNvSpPr/>
            <p:nvPr/>
          </p:nvSpPr>
          <p:spPr>
            <a:xfrm>
              <a:off x="4758106" y="1427153"/>
              <a:ext cx="962" cy="1278038"/>
            </a:xfrm>
            <a:custGeom>
              <a:avLst/>
              <a:gdLst>
                <a:gd name="connsiteX0" fmla="*/ 0 w 962"/>
                <a:gd name="connsiteY0" fmla="*/ 1278038 h 1278038"/>
                <a:gd name="connsiteX1" fmla="*/ 0 w 962"/>
                <a:gd name="connsiteY1" fmla="*/ 0 h 127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" h="1278038">
                  <a:moveTo>
                    <a:pt x="0" y="1278038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92CA174-04ED-8DE7-A342-624B43988588}"/>
                </a:ext>
              </a:extLst>
            </p:cNvPr>
            <p:cNvSpPr/>
            <p:nvPr/>
          </p:nvSpPr>
          <p:spPr>
            <a:xfrm>
              <a:off x="5312234" y="1427153"/>
              <a:ext cx="962" cy="1278038"/>
            </a:xfrm>
            <a:custGeom>
              <a:avLst/>
              <a:gdLst>
                <a:gd name="connsiteX0" fmla="*/ 0 w 962"/>
                <a:gd name="connsiteY0" fmla="*/ 1278038 h 1278038"/>
                <a:gd name="connsiteX1" fmla="*/ 0 w 962"/>
                <a:gd name="connsiteY1" fmla="*/ 0 h 127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" h="1278038">
                  <a:moveTo>
                    <a:pt x="0" y="1278038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8F7E648-8125-CF16-E5D3-3EC01F12CAC8}"/>
                </a:ext>
              </a:extLst>
            </p:cNvPr>
            <p:cNvSpPr/>
            <p:nvPr/>
          </p:nvSpPr>
          <p:spPr>
            <a:xfrm>
              <a:off x="5866352" y="1427153"/>
              <a:ext cx="962" cy="1278038"/>
            </a:xfrm>
            <a:custGeom>
              <a:avLst/>
              <a:gdLst>
                <a:gd name="connsiteX0" fmla="*/ 0 w 962"/>
                <a:gd name="connsiteY0" fmla="*/ 1278038 h 1278038"/>
                <a:gd name="connsiteX1" fmla="*/ 0 w 962"/>
                <a:gd name="connsiteY1" fmla="*/ 0 h 127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" h="1278038">
                  <a:moveTo>
                    <a:pt x="0" y="1278038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7A16B86-129B-4122-E3BC-8FCF9B63C9EA}"/>
                </a:ext>
              </a:extLst>
            </p:cNvPr>
            <p:cNvSpPr/>
            <p:nvPr/>
          </p:nvSpPr>
          <p:spPr>
            <a:xfrm>
              <a:off x="3868747" y="2705191"/>
              <a:ext cx="2055791" cy="962"/>
            </a:xfrm>
            <a:custGeom>
              <a:avLst/>
              <a:gdLst>
                <a:gd name="connsiteX0" fmla="*/ 0 w 2055791"/>
                <a:gd name="connsiteY0" fmla="*/ 0 h 962"/>
                <a:gd name="connsiteX1" fmla="*/ 2055791 w 2055791"/>
                <a:gd name="connsiteY1" fmla="*/ 0 h 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5791" h="962">
                  <a:moveTo>
                    <a:pt x="0" y="0"/>
                  </a:moveTo>
                  <a:lnTo>
                    <a:pt x="2055791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BD87050-7187-AF59-BA60-A52F118DA805}"/>
                </a:ext>
              </a:extLst>
            </p:cNvPr>
            <p:cNvSpPr/>
            <p:nvPr/>
          </p:nvSpPr>
          <p:spPr>
            <a:xfrm>
              <a:off x="4203989" y="2687008"/>
              <a:ext cx="962" cy="18183"/>
            </a:xfrm>
            <a:custGeom>
              <a:avLst/>
              <a:gdLst>
                <a:gd name="connsiteX0" fmla="*/ 0 w 962"/>
                <a:gd name="connsiteY0" fmla="*/ 18183 h 18183"/>
                <a:gd name="connsiteX1" fmla="*/ 0 w 962"/>
                <a:gd name="connsiteY1" fmla="*/ 0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" h="18183">
                  <a:moveTo>
                    <a:pt x="0" y="18183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466A94E-218D-B1FD-1AE8-14E26E7646FB}"/>
                </a:ext>
              </a:extLst>
            </p:cNvPr>
            <p:cNvSpPr/>
            <p:nvPr/>
          </p:nvSpPr>
          <p:spPr>
            <a:xfrm>
              <a:off x="4758106" y="2687008"/>
              <a:ext cx="962" cy="18183"/>
            </a:xfrm>
            <a:custGeom>
              <a:avLst/>
              <a:gdLst>
                <a:gd name="connsiteX0" fmla="*/ 0 w 962"/>
                <a:gd name="connsiteY0" fmla="*/ 18183 h 18183"/>
                <a:gd name="connsiteX1" fmla="*/ 0 w 962"/>
                <a:gd name="connsiteY1" fmla="*/ 0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" h="18183">
                  <a:moveTo>
                    <a:pt x="0" y="18183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4E62524-9250-BBA7-90BC-EB8B36B6525D}"/>
                </a:ext>
              </a:extLst>
            </p:cNvPr>
            <p:cNvSpPr/>
            <p:nvPr/>
          </p:nvSpPr>
          <p:spPr>
            <a:xfrm>
              <a:off x="5312234" y="2687008"/>
              <a:ext cx="962" cy="18183"/>
            </a:xfrm>
            <a:custGeom>
              <a:avLst/>
              <a:gdLst>
                <a:gd name="connsiteX0" fmla="*/ 0 w 962"/>
                <a:gd name="connsiteY0" fmla="*/ 18183 h 18183"/>
                <a:gd name="connsiteX1" fmla="*/ 0 w 962"/>
                <a:gd name="connsiteY1" fmla="*/ 0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" h="18183">
                  <a:moveTo>
                    <a:pt x="0" y="18183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83EFD65-4107-FD5A-31D5-7E6CD23A8F26}"/>
                </a:ext>
              </a:extLst>
            </p:cNvPr>
            <p:cNvSpPr/>
            <p:nvPr/>
          </p:nvSpPr>
          <p:spPr>
            <a:xfrm>
              <a:off x="5866352" y="2687008"/>
              <a:ext cx="962" cy="18183"/>
            </a:xfrm>
            <a:custGeom>
              <a:avLst/>
              <a:gdLst>
                <a:gd name="connsiteX0" fmla="*/ 0 w 962"/>
                <a:gd name="connsiteY0" fmla="*/ 18183 h 18183"/>
                <a:gd name="connsiteX1" fmla="*/ 0 w 962"/>
                <a:gd name="connsiteY1" fmla="*/ 0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" h="18183">
                  <a:moveTo>
                    <a:pt x="0" y="18183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AACC86F-AD45-430B-F69E-1E8973284681}"/>
                </a:ext>
              </a:extLst>
            </p:cNvPr>
            <p:cNvSpPr/>
            <p:nvPr/>
          </p:nvSpPr>
          <p:spPr>
            <a:xfrm>
              <a:off x="4108000" y="2737161"/>
              <a:ext cx="36945" cy="59235"/>
            </a:xfrm>
            <a:custGeom>
              <a:avLst/>
              <a:gdLst>
                <a:gd name="connsiteX0" fmla="*/ 9470 w 36945"/>
                <a:gd name="connsiteY0" fmla="*/ 52606 h 59235"/>
                <a:gd name="connsiteX1" fmla="*/ 36946 w 36945"/>
                <a:gd name="connsiteY1" fmla="*/ 52606 h 59235"/>
                <a:gd name="connsiteX2" fmla="*/ 36946 w 36945"/>
                <a:gd name="connsiteY2" fmla="*/ 59235 h 59235"/>
                <a:gd name="connsiteX3" fmla="*/ 0 w 36945"/>
                <a:gd name="connsiteY3" fmla="*/ 59235 h 59235"/>
                <a:gd name="connsiteX4" fmla="*/ 0 w 36945"/>
                <a:gd name="connsiteY4" fmla="*/ 52606 h 59235"/>
                <a:gd name="connsiteX5" fmla="*/ 12198 w 36945"/>
                <a:gd name="connsiteY5" fmla="*/ 40176 h 59235"/>
                <a:gd name="connsiteX6" fmla="*/ 21941 w 36945"/>
                <a:gd name="connsiteY6" fmla="*/ 30084 h 59235"/>
                <a:gd name="connsiteX7" fmla="*/ 27203 w 36945"/>
                <a:gd name="connsiteY7" fmla="*/ 22917 h 59235"/>
                <a:gd name="connsiteX8" fmla="*/ 28723 w 36945"/>
                <a:gd name="connsiteY8" fmla="*/ 17106 h 59235"/>
                <a:gd name="connsiteX9" fmla="*/ 25449 w 36945"/>
                <a:gd name="connsiteY9" fmla="*/ 9544 h 59235"/>
                <a:gd name="connsiteX10" fmla="*/ 16992 w 36945"/>
                <a:gd name="connsiteY10" fmla="*/ 6619 h 59235"/>
                <a:gd name="connsiteX11" fmla="*/ 9158 w 36945"/>
                <a:gd name="connsiteY11" fmla="*/ 7908 h 59235"/>
                <a:gd name="connsiteX12" fmla="*/ 390 w 36945"/>
                <a:gd name="connsiteY12" fmla="*/ 11805 h 59235"/>
                <a:gd name="connsiteX13" fmla="*/ 390 w 36945"/>
                <a:gd name="connsiteY13" fmla="*/ 3858 h 59235"/>
                <a:gd name="connsiteX14" fmla="*/ 9275 w 36945"/>
                <a:gd name="connsiteY14" fmla="*/ 972 h 59235"/>
                <a:gd name="connsiteX15" fmla="*/ 16836 w 36945"/>
                <a:gd name="connsiteY15" fmla="*/ 0 h 59235"/>
                <a:gd name="connsiteX16" fmla="*/ 31256 w 36945"/>
                <a:gd name="connsiteY16" fmla="*/ 4522 h 59235"/>
                <a:gd name="connsiteX17" fmla="*/ 36634 w 36945"/>
                <a:gd name="connsiteY17" fmla="*/ 16596 h 59235"/>
                <a:gd name="connsiteX18" fmla="*/ 35270 w 36945"/>
                <a:gd name="connsiteY18" fmla="*/ 23417 h 59235"/>
                <a:gd name="connsiteX19" fmla="*/ 30399 w 36945"/>
                <a:gd name="connsiteY19" fmla="*/ 30979 h 59235"/>
                <a:gd name="connsiteX20" fmla="*/ 24202 w 36945"/>
                <a:gd name="connsiteY20" fmla="*/ 37531 h 59235"/>
                <a:gd name="connsiteX21" fmla="*/ 9470 w 36945"/>
                <a:gd name="connsiteY21" fmla="*/ 52606 h 59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945" h="59235">
                  <a:moveTo>
                    <a:pt x="9470" y="52606"/>
                  </a:moveTo>
                  <a:lnTo>
                    <a:pt x="36946" y="52606"/>
                  </a:lnTo>
                  <a:lnTo>
                    <a:pt x="36946" y="59235"/>
                  </a:lnTo>
                  <a:lnTo>
                    <a:pt x="0" y="59235"/>
                  </a:lnTo>
                  <a:lnTo>
                    <a:pt x="0" y="52606"/>
                  </a:lnTo>
                  <a:cubicBezTo>
                    <a:pt x="2987" y="49518"/>
                    <a:pt x="7054" y="45372"/>
                    <a:pt x="12198" y="40176"/>
                  </a:cubicBezTo>
                  <a:cubicBezTo>
                    <a:pt x="17368" y="34952"/>
                    <a:pt x="20616" y="31595"/>
                    <a:pt x="21941" y="30084"/>
                  </a:cubicBezTo>
                  <a:cubicBezTo>
                    <a:pt x="24462" y="27246"/>
                    <a:pt x="26216" y="24860"/>
                    <a:pt x="27203" y="22917"/>
                  </a:cubicBezTo>
                  <a:cubicBezTo>
                    <a:pt x="28216" y="20944"/>
                    <a:pt x="28723" y="19001"/>
                    <a:pt x="28723" y="17106"/>
                  </a:cubicBezTo>
                  <a:cubicBezTo>
                    <a:pt x="28723" y="14017"/>
                    <a:pt x="27632" y="11497"/>
                    <a:pt x="25449" y="9544"/>
                  </a:cubicBezTo>
                  <a:cubicBezTo>
                    <a:pt x="23293" y="7591"/>
                    <a:pt x="20474" y="6619"/>
                    <a:pt x="16992" y="6619"/>
                  </a:cubicBezTo>
                  <a:cubicBezTo>
                    <a:pt x="14523" y="6619"/>
                    <a:pt x="11912" y="7052"/>
                    <a:pt x="9158" y="7908"/>
                  </a:cubicBezTo>
                  <a:cubicBezTo>
                    <a:pt x="6431" y="8765"/>
                    <a:pt x="3508" y="10063"/>
                    <a:pt x="390" y="11805"/>
                  </a:cubicBezTo>
                  <a:lnTo>
                    <a:pt x="390" y="3858"/>
                  </a:lnTo>
                  <a:cubicBezTo>
                    <a:pt x="3560" y="2578"/>
                    <a:pt x="6521" y="1616"/>
                    <a:pt x="9275" y="972"/>
                  </a:cubicBezTo>
                  <a:cubicBezTo>
                    <a:pt x="12030" y="327"/>
                    <a:pt x="14549" y="0"/>
                    <a:pt x="16836" y="0"/>
                  </a:cubicBezTo>
                  <a:cubicBezTo>
                    <a:pt x="22864" y="0"/>
                    <a:pt x="27670" y="1510"/>
                    <a:pt x="31256" y="4522"/>
                  </a:cubicBezTo>
                  <a:cubicBezTo>
                    <a:pt x="34842" y="7533"/>
                    <a:pt x="36634" y="11555"/>
                    <a:pt x="36634" y="16596"/>
                  </a:cubicBezTo>
                  <a:cubicBezTo>
                    <a:pt x="36634" y="18991"/>
                    <a:pt x="36179" y="21262"/>
                    <a:pt x="35270" y="23417"/>
                  </a:cubicBezTo>
                  <a:cubicBezTo>
                    <a:pt x="34387" y="25543"/>
                    <a:pt x="32763" y="28064"/>
                    <a:pt x="30399" y="30979"/>
                  </a:cubicBezTo>
                  <a:cubicBezTo>
                    <a:pt x="29749" y="31739"/>
                    <a:pt x="27684" y="33923"/>
                    <a:pt x="24202" y="37531"/>
                  </a:cubicBezTo>
                  <a:cubicBezTo>
                    <a:pt x="20720" y="41119"/>
                    <a:pt x="15810" y="46141"/>
                    <a:pt x="9470" y="52606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47A02A2-C5DD-A69D-4B97-E59C0ABD050D}"/>
                </a:ext>
              </a:extLst>
            </p:cNvPr>
            <p:cNvSpPr/>
            <p:nvPr/>
          </p:nvSpPr>
          <p:spPr>
            <a:xfrm>
              <a:off x="4158196" y="2737161"/>
              <a:ext cx="40220" cy="60360"/>
            </a:xfrm>
            <a:custGeom>
              <a:avLst/>
              <a:gdLst>
                <a:gd name="connsiteX0" fmla="*/ 20110 w 40220"/>
                <a:gd name="connsiteY0" fmla="*/ 6234 h 60360"/>
                <a:gd name="connsiteX1" fmla="*/ 10951 w 40220"/>
                <a:gd name="connsiteY1" fmla="*/ 12238 h 60360"/>
                <a:gd name="connsiteX2" fmla="*/ 7912 w 40220"/>
                <a:gd name="connsiteY2" fmla="*/ 30200 h 60360"/>
                <a:gd name="connsiteX3" fmla="*/ 10951 w 40220"/>
                <a:gd name="connsiteY3" fmla="*/ 48171 h 60360"/>
                <a:gd name="connsiteX4" fmla="*/ 20110 w 40220"/>
                <a:gd name="connsiteY4" fmla="*/ 54126 h 60360"/>
                <a:gd name="connsiteX5" fmla="*/ 29269 w 40220"/>
                <a:gd name="connsiteY5" fmla="*/ 48171 h 60360"/>
                <a:gd name="connsiteX6" fmla="*/ 32348 w 40220"/>
                <a:gd name="connsiteY6" fmla="*/ 30200 h 60360"/>
                <a:gd name="connsiteX7" fmla="*/ 29269 w 40220"/>
                <a:gd name="connsiteY7" fmla="*/ 12238 h 60360"/>
                <a:gd name="connsiteX8" fmla="*/ 20110 w 40220"/>
                <a:gd name="connsiteY8" fmla="*/ 6234 h 60360"/>
                <a:gd name="connsiteX9" fmla="*/ 20110 w 40220"/>
                <a:gd name="connsiteY9" fmla="*/ 0 h 60360"/>
                <a:gd name="connsiteX10" fmla="*/ 35037 w 40220"/>
                <a:gd name="connsiteY10" fmla="*/ 7754 h 60360"/>
                <a:gd name="connsiteX11" fmla="*/ 40221 w 40220"/>
                <a:gd name="connsiteY11" fmla="*/ 30200 h 60360"/>
                <a:gd name="connsiteX12" fmla="*/ 35037 w 40220"/>
                <a:gd name="connsiteY12" fmla="*/ 52645 h 60360"/>
                <a:gd name="connsiteX13" fmla="*/ 20110 w 40220"/>
                <a:gd name="connsiteY13" fmla="*/ 60361 h 60360"/>
                <a:gd name="connsiteX14" fmla="*/ 5145 w 40220"/>
                <a:gd name="connsiteY14" fmla="*/ 52645 h 60360"/>
                <a:gd name="connsiteX15" fmla="*/ 0 w 40220"/>
                <a:gd name="connsiteY15" fmla="*/ 30200 h 60360"/>
                <a:gd name="connsiteX16" fmla="*/ 5145 w 40220"/>
                <a:gd name="connsiteY16" fmla="*/ 7754 h 60360"/>
                <a:gd name="connsiteX17" fmla="*/ 20110 w 40220"/>
                <a:gd name="connsiteY17" fmla="*/ 0 h 6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20" h="60360">
                  <a:moveTo>
                    <a:pt x="20110" y="6234"/>
                  </a:moveTo>
                  <a:cubicBezTo>
                    <a:pt x="16057" y="6234"/>
                    <a:pt x="13004" y="8235"/>
                    <a:pt x="10951" y="12238"/>
                  </a:cubicBezTo>
                  <a:cubicBezTo>
                    <a:pt x="8925" y="16211"/>
                    <a:pt x="7912" y="22195"/>
                    <a:pt x="7912" y="30200"/>
                  </a:cubicBezTo>
                  <a:cubicBezTo>
                    <a:pt x="7912" y="38175"/>
                    <a:pt x="8925" y="44169"/>
                    <a:pt x="10951" y="48171"/>
                  </a:cubicBezTo>
                  <a:cubicBezTo>
                    <a:pt x="13004" y="52145"/>
                    <a:pt x="16057" y="54126"/>
                    <a:pt x="20110" y="54126"/>
                  </a:cubicBezTo>
                  <a:cubicBezTo>
                    <a:pt x="24189" y="54126"/>
                    <a:pt x="27242" y="52145"/>
                    <a:pt x="29269" y="48171"/>
                  </a:cubicBezTo>
                  <a:cubicBezTo>
                    <a:pt x="31321" y="44169"/>
                    <a:pt x="32348" y="38175"/>
                    <a:pt x="32348" y="30200"/>
                  </a:cubicBezTo>
                  <a:cubicBezTo>
                    <a:pt x="32348" y="22195"/>
                    <a:pt x="31321" y="16211"/>
                    <a:pt x="29269" y="12238"/>
                  </a:cubicBezTo>
                  <a:cubicBezTo>
                    <a:pt x="27242" y="8235"/>
                    <a:pt x="24189" y="6234"/>
                    <a:pt x="20110" y="6234"/>
                  </a:cubicBezTo>
                  <a:moveTo>
                    <a:pt x="20110" y="0"/>
                  </a:moveTo>
                  <a:cubicBezTo>
                    <a:pt x="26632" y="0"/>
                    <a:pt x="31607" y="2588"/>
                    <a:pt x="35037" y="7754"/>
                  </a:cubicBezTo>
                  <a:cubicBezTo>
                    <a:pt x="38493" y="12901"/>
                    <a:pt x="40221" y="20377"/>
                    <a:pt x="40221" y="30200"/>
                  </a:cubicBezTo>
                  <a:cubicBezTo>
                    <a:pt x="40221" y="39993"/>
                    <a:pt x="38493" y="47478"/>
                    <a:pt x="35037" y="52645"/>
                  </a:cubicBezTo>
                  <a:cubicBezTo>
                    <a:pt x="31607" y="57792"/>
                    <a:pt x="26632" y="60361"/>
                    <a:pt x="20110" y="60361"/>
                  </a:cubicBezTo>
                  <a:cubicBezTo>
                    <a:pt x="13588" y="60361"/>
                    <a:pt x="8600" y="57792"/>
                    <a:pt x="5145" y="52645"/>
                  </a:cubicBezTo>
                  <a:cubicBezTo>
                    <a:pt x="1715" y="47478"/>
                    <a:pt x="0" y="39993"/>
                    <a:pt x="0" y="30200"/>
                  </a:cubicBezTo>
                  <a:cubicBezTo>
                    <a:pt x="0" y="20377"/>
                    <a:pt x="1715" y="12901"/>
                    <a:pt x="5145" y="7754"/>
                  </a:cubicBezTo>
                  <a:cubicBezTo>
                    <a:pt x="8600" y="2588"/>
                    <a:pt x="13588" y="0"/>
                    <a:pt x="20110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2F6612A-AF41-CCAC-22E9-8DEBCBF15E91}"/>
                </a:ext>
              </a:extLst>
            </p:cNvPr>
            <p:cNvSpPr/>
            <p:nvPr/>
          </p:nvSpPr>
          <p:spPr>
            <a:xfrm>
              <a:off x="4208979" y="2737161"/>
              <a:ext cx="40219" cy="60360"/>
            </a:xfrm>
            <a:custGeom>
              <a:avLst/>
              <a:gdLst>
                <a:gd name="connsiteX0" fmla="*/ 20109 w 40219"/>
                <a:gd name="connsiteY0" fmla="*/ 6234 h 60360"/>
                <a:gd name="connsiteX1" fmla="*/ 10951 w 40219"/>
                <a:gd name="connsiteY1" fmla="*/ 12238 h 60360"/>
                <a:gd name="connsiteX2" fmla="*/ 7911 w 40219"/>
                <a:gd name="connsiteY2" fmla="*/ 30200 h 60360"/>
                <a:gd name="connsiteX3" fmla="*/ 10951 w 40219"/>
                <a:gd name="connsiteY3" fmla="*/ 48171 h 60360"/>
                <a:gd name="connsiteX4" fmla="*/ 20109 w 40219"/>
                <a:gd name="connsiteY4" fmla="*/ 54126 h 60360"/>
                <a:gd name="connsiteX5" fmla="*/ 29268 w 40219"/>
                <a:gd name="connsiteY5" fmla="*/ 48171 h 60360"/>
                <a:gd name="connsiteX6" fmla="*/ 32347 w 40219"/>
                <a:gd name="connsiteY6" fmla="*/ 30200 h 60360"/>
                <a:gd name="connsiteX7" fmla="*/ 29268 w 40219"/>
                <a:gd name="connsiteY7" fmla="*/ 12238 h 60360"/>
                <a:gd name="connsiteX8" fmla="*/ 20109 w 40219"/>
                <a:gd name="connsiteY8" fmla="*/ 6234 h 60360"/>
                <a:gd name="connsiteX9" fmla="*/ 20109 w 40219"/>
                <a:gd name="connsiteY9" fmla="*/ 0 h 60360"/>
                <a:gd name="connsiteX10" fmla="*/ 35036 w 40219"/>
                <a:gd name="connsiteY10" fmla="*/ 7754 h 60360"/>
                <a:gd name="connsiteX11" fmla="*/ 40220 w 40219"/>
                <a:gd name="connsiteY11" fmla="*/ 30200 h 60360"/>
                <a:gd name="connsiteX12" fmla="*/ 35036 w 40219"/>
                <a:gd name="connsiteY12" fmla="*/ 52645 h 60360"/>
                <a:gd name="connsiteX13" fmla="*/ 20109 w 40219"/>
                <a:gd name="connsiteY13" fmla="*/ 60361 h 60360"/>
                <a:gd name="connsiteX14" fmla="*/ 5144 w 40219"/>
                <a:gd name="connsiteY14" fmla="*/ 52645 h 60360"/>
                <a:gd name="connsiteX15" fmla="*/ 0 w 40219"/>
                <a:gd name="connsiteY15" fmla="*/ 30200 h 60360"/>
                <a:gd name="connsiteX16" fmla="*/ 5144 w 40219"/>
                <a:gd name="connsiteY16" fmla="*/ 7754 h 60360"/>
                <a:gd name="connsiteX17" fmla="*/ 20109 w 40219"/>
                <a:gd name="connsiteY17" fmla="*/ 0 h 6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19" h="60360">
                  <a:moveTo>
                    <a:pt x="20109" y="6234"/>
                  </a:moveTo>
                  <a:cubicBezTo>
                    <a:pt x="16056" y="6234"/>
                    <a:pt x="13003" y="8235"/>
                    <a:pt x="10951" y="12238"/>
                  </a:cubicBezTo>
                  <a:cubicBezTo>
                    <a:pt x="8924" y="16211"/>
                    <a:pt x="7911" y="22195"/>
                    <a:pt x="7911" y="30200"/>
                  </a:cubicBezTo>
                  <a:cubicBezTo>
                    <a:pt x="7911" y="38175"/>
                    <a:pt x="8924" y="44169"/>
                    <a:pt x="10951" y="48171"/>
                  </a:cubicBezTo>
                  <a:cubicBezTo>
                    <a:pt x="13003" y="52145"/>
                    <a:pt x="16056" y="54126"/>
                    <a:pt x="20109" y="54126"/>
                  </a:cubicBezTo>
                  <a:cubicBezTo>
                    <a:pt x="24189" y="54126"/>
                    <a:pt x="27241" y="52145"/>
                    <a:pt x="29268" y="48171"/>
                  </a:cubicBezTo>
                  <a:cubicBezTo>
                    <a:pt x="31320" y="44169"/>
                    <a:pt x="32347" y="38175"/>
                    <a:pt x="32347" y="30200"/>
                  </a:cubicBezTo>
                  <a:cubicBezTo>
                    <a:pt x="32347" y="22195"/>
                    <a:pt x="31320" y="16211"/>
                    <a:pt x="29268" y="12238"/>
                  </a:cubicBezTo>
                  <a:cubicBezTo>
                    <a:pt x="27241" y="8235"/>
                    <a:pt x="24189" y="6234"/>
                    <a:pt x="20109" y="6234"/>
                  </a:cubicBezTo>
                  <a:moveTo>
                    <a:pt x="20109" y="0"/>
                  </a:moveTo>
                  <a:cubicBezTo>
                    <a:pt x="26631" y="0"/>
                    <a:pt x="31606" y="2588"/>
                    <a:pt x="35036" y="7754"/>
                  </a:cubicBezTo>
                  <a:cubicBezTo>
                    <a:pt x="38492" y="12901"/>
                    <a:pt x="40220" y="20377"/>
                    <a:pt x="40220" y="30200"/>
                  </a:cubicBezTo>
                  <a:cubicBezTo>
                    <a:pt x="40220" y="39993"/>
                    <a:pt x="38492" y="47478"/>
                    <a:pt x="35036" y="52645"/>
                  </a:cubicBezTo>
                  <a:cubicBezTo>
                    <a:pt x="31606" y="57792"/>
                    <a:pt x="26631" y="60361"/>
                    <a:pt x="20109" y="60361"/>
                  </a:cubicBezTo>
                  <a:cubicBezTo>
                    <a:pt x="13588" y="60361"/>
                    <a:pt x="8600" y="57792"/>
                    <a:pt x="5144" y="52645"/>
                  </a:cubicBezTo>
                  <a:cubicBezTo>
                    <a:pt x="1714" y="47478"/>
                    <a:pt x="0" y="39993"/>
                    <a:pt x="0" y="30200"/>
                  </a:cubicBezTo>
                  <a:cubicBezTo>
                    <a:pt x="0" y="20377"/>
                    <a:pt x="1714" y="12901"/>
                    <a:pt x="5144" y="7754"/>
                  </a:cubicBezTo>
                  <a:cubicBezTo>
                    <a:pt x="8600" y="2588"/>
                    <a:pt x="13588" y="0"/>
                    <a:pt x="20109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C244914-9753-B399-DE06-1A4465EBDB5C}"/>
                </a:ext>
              </a:extLst>
            </p:cNvPr>
            <p:cNvSpPr/>
            <p:nvPr/>
          </p:nvSpPr>
          <p:spPr>
            <a:xfrm>
              <a:off x="4259760" y="2737161"/>
              <a:ext cx="40219" cy="60360"/>
            </a:xfrm>
            <a:custGeom>
              <a:avLst/>
              <a:gdLst>
                <a:gd name="connsiteX0" fmla="*/ 20110 w 40219"/>
                <a:gd name="connsiteY0" fmla="*/ 6234 h 60360"/>
                <a:gd name="connsiteX1" fmla="*/ 10951 w 40219"/>
                <a:gd name="connsiteY1" fmla="*/ 12238 h 60360"/>
                <a:gd name="connsiteX2" fmla="*/ 7911 w 40219"/>
                <a:gd name="connsiteY2" fmla="*/ 30200 h 60360"/>
                <a:gd name="connsiteX3" fmla="*/ 10951 w 40219"/>
                <a:gd name="connsiteY3" fmla="*/ 48171 h 60360"/>
                <a:gd name="connsiteX4" fmla="*/ 20110 w 40219"/>
                <a:gd name="connsiteY4" fmla="*/ 54126 h 60360"/>
                <a:gd name="connsiteX5" fmla="*/ 29268 w 40219"/>
                <a:gd name="connsiteY5" fmla="*/ 48171 h 60360"/>
                <a:gd name="connsiteX6" fmla="*/ 32347 w 40219"/>
                <a:gd name="connsiteY6" fmla="*/ 30200 h 60360"/>
                <a:gd name="connsiteX7" fmla="*/ 29268 w 40219"/>
                <a:gd name="connsiteY7" fmla="*/ 12238 h 60360"/>
                <a:gd name="connsiteX8" fmla="*/ 20110 w 40219"/>
                <a:gd name="connsiteY8" fmla="*/ 6234 h 60360"/>
                <a:gd name="connsiteX9" fmla="*/ 20110 w 40219"/>
                <a:gd name="connsiteY9" fmla="*/ 0 h 60360"/>
                <a:gd name="connsiteX10" fmla="*/ 35037 w 40219"/>
                <a:gd name="connsiteY10" fmla="*/ 7754 h 60360"/>
                <a:gd name="connsiteX11" fmla="*/ 40220 w 40219"/>
                <a:gd name="connsiteY11" fmla="*/ 30200 h 60360"/>
                <a:gd name="connsiteX12" fmla="*/ 35037 w 40219"/>
                <a:gd name="connsiteY12" fmla="*/ 52645 h 60360"/>
                <a:gd name="connsiteX13" fmla="*/ 20110 w 40219"/>
                <a:gd name="connsiteY13" fmla="*/ 60361 h 60360"/>
                <a:gd name="connsiteX14" fmla="*/ 5144 w 40219"/>
                <a:gd name="connsiteY14" fmla="*/ 52645 h 60360"/>
                <a:gd name="connsiteX15" fmla="*/ 0 w 40219"/>
                <a:gd name="connsiteY15" fmla="*/ 30200 h 60360"/>
                <a:gd name="connsiteX16" fmla="*/ 5144 w 40219"/>
                <a:gd name="connsiteY16" fmla="*/ 7754 h 60360"/>
                <a:gd name="connsiteX17" fmla="*/ 20110 w 40219"/>
                <a:gd name="connsiteY17" fmla="*/ 0 h 6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19" h="60360">
                  <a:moveTo>
                    <a:pt x="20110" y="6234"/>
                  </a:moveTo>
                  <a:cubicBezTo>
                    <a:pt x="16057" y="6234"/>
                    <a:pt x="13003" y="8235"/>
                    <a:pt x="10951" y="12238"/>
                  </a:cubicBezTo>
                  <a:cubicBezTo>
                    <a:pt x="8924" y="16211"/>
                    <a:pt x="7911" y="22195"/>
                    <a:pt x="7911" y="30200"/>
                  </a:cubicBezTo>
                  <a:cubicBezTo>
                    <a:pt x="7911" y="38175"/>
                    <a:pt x="8924" y="44169"/>
                    <a:pt x="10951" y="48171"/>
                  </a:cubicBezTo>
                  <a:cubicBezTo>
                    <a:pt x="13003" y="52145"/>
                    <a:pt x="16057" y="54126"/>
                    <a:pt x="20110" y="54126"/>
                  </a:cubicBezTo>
                  <a:cubicBezTo>
                    <a:pt x="24190" y="54126"/>
                    <a:pt x="27242" y="52145"/>
                    <a:pt x="29268" y="48171"/>
                  </a:cubicBezTo>
                  <a:cubicBezTo>
                    <a:pt x="31320" y="44169"/>
                    <a:pt x="32347" y="38175"/>
                    <a:pt x="32347" y="30200"/>
                  </a:cubicBezTo>
                  <a:cubicBezTo>
                    <a:pt x="32347" y="22195"/>
                    <a:pt x="31320" y="16211"/>
                    <a:pt x="29268" y="12238"/>
                  </a:cubicBezTo>
                  <a:cubicBezTo>
                    <a:pt x="27242" y="8235"/>
                    <a:pt x="24190" y="6234"/>
                    <a:pt x="20110" y="6234"/>
                  </a:cubicBezTo>
                  <a:moveTo>
                    <a:pt x="20110" y="0"/>
                  </a:moveTo>
                  <a:cubicBezTo>
                    <a:pt x="26631" y="0"/>
                    <a:pt x="31607" y="2588"/>
                    <a:pt x="35037" y="7754"/>
                  </a:cubicBezTo>
                  <a:cubicBezTo>
                    <a:pt x="38492" y="12901"/>
                    <a:pt x="40220" y="20377"/>
                    <a:pt x="40220" y="30200"/>
                  </a:cubicBezTo>
                  <a:cubicBezTo>
                    <a:pt x="40220" y="39993"/>
                    <a:pt x="38492" y="47478"/>
                    <a:pt x="35037" y="52645"/>
                  </a:cubicBezTo>
                  <a:cubicBezTo>
                    <a:pt x="31607" y="57792"/>
                    <a:pt x="26631" y="60361"/>
                    <a:pt x="20110" y="60361"/>
                  </a:cubicBezTo>
                  <a:cubicBezTo>
                    <a:pt x="13588" y="60361"/>
                    <a:pt x="8600" y="57792"/>
                    <a:pt x="5144" y="52645"/>
                  </a:cubicBezTo>
                  <a:cubicBezTo>
                    <a:pt x="1714" y="47478"/>
                    <a:pt x="0" y="39993"/>
                    <a:pt x="0" y="30200"/>
                  </a:cubicBezTo>
                  <a:cubicBezTo>
                    <a:pt x="0" y="20377"/>
                    <a:pt x="1714" y="12901"/>
                    <a:pt x="5144" y="7754"/>
                  </a:cubicBezTo>
                  <a:cubicBezTo>
                    <a:pt x="8600" y="2588"/>
                    <a:pt x="13588" y="0"/>
                    <a:pt x="20110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A7A3D7D-5DE8-0455-84D5-F5F1E4817325}"/>
                </a:ext>
              </a:extLst>
            </p:cNvPr>
            <p:cNvSpPr/>
            <p:nvPr/>
          </p:nvSpPr>
          <p:spPr>
            <a:xfrm>
              <a:off x="4661148" y="2738210"/>
              <a:ext cx="42398" cy="58186"/>
            </a:xfrm>
            <a:custGeom>
              <a:avLst/>
              <a:gdLst>
                <a:gd name="connsiteX0" fmla="*/ 26265 w 42398"/>
                <a:gd name="connsiteY0" fmla="*/ 6860 h 58186"/>
                <a:gd name="connsiteX1" fmla="*/ 6388 w 42398"/>
                <a:gd name="connsiteY1" fmla="*/ 37925 h 58186"/>
                <a:gd name="connsiteX2" fmla="*/ 26265 w 42398"/>
                <a:gd name="connsiteY2" fmla="*/ 37925 h 58186"/>
                <a:gd name="connsiteX3" fmla="*/ 26265 w 42398"/>
                <a:gd name="connsiteY3" fmla="*/ 6860 h 58186"/>
                <a:gd name="connsiteX4" fmla="*/ 24196 w 42398"/>
                <a:gd name="connsiteY4" fmla="*/ 0 h 58186"/>
                <a:gd name="connsiteX5" fmla="*/ 34096 w 42398"/>
                <a:gd name="connsiteY5" fmla="*/ 0 h 58186"/>
                <a:gd name="connsiteX6" fmla="*/ 34096 w 42398"/>
                <a:gd name="connsiteY6" fmla="*/ 37925 h 58186"/>
                <a:gd name="connsiteX7" fmla="*/ 42399 w 42398"/>
                <a:gd name="connsiteY7" fmla="*/ 37925 h 58186"/>
                <a:gd name="connsiteX8" fmla="*/ 42399 w 42398"/>
                <a:gd name="connsiteY8" fmla="*/ 44467 h 58186"/>
                <a:gd name="connsiteX9" fmla="*/ 34096 w 42398"/>
                <a:gd name="connsiteY9" fmla="*/ 44467 h 58186"/>
                <a:gd name="connsiteX10" fmla="*/ 34096 w 42398"/>
                <a:gd name="connsiteY10" fmla="*/ 58186 h 58186"/>
                <a:gd name="connsiteX11" fmla="*/ 26265 w 42398"/>
                <a:gd name="connsiteY11" fmla="*/ 58186 h 58186"/>
                <a:gd name="connsiteX12" fmla="*/ 26265 w 42398"/>
                <a:gd name="connsiteY12" fmla="*/ 44467 h 58186"/>
                <a:gd name="connsiteX13" fmla="*/ 0 w 42398"/>
                <a:gd name="connsiteY13" fmla="*/ 44467 h 58186"/>
                <a:gd name="connsiteX14" fmla="*/ 0 w 42398"/>
                <a:gd name="connsiteY14" fmla="*/ 36867 h 58186"/>
                <a:gd name="connsiteX15" fmla="*/ 24196 w 42398"/>
                <a:gd name="connsiteY15" fmla="*/ 0 h 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398" h="58186">
                  <a:moveTo>
                    <a:pt x="26265" y="6860"/>
                  </a:moveTo>
                  <a:lnTo>
                    <a:pt x="6388" y="37925"/>
                  </a:lnTo>
                  <a:lnTo>
                    <a:pt x="26265" y="37925"/>
                  </a:lnTo>
                  <a:lnTo>
                    <a:pt x="26265" y="6860"/>
                  </a:lnTo>
                  <a:moveTo>
                    <a:pt x="24196" y="0"/>
                  </a:moveTo>
                  <a:lnTo>
                    <a:pt x="34096" y="0"/>
                  </a:lnTo>
                  <a:lnTo>
                    <a:pt x="34096" y="37925"/>
                  </a:lnTo>
                  <a:lnTo>
                    <a:pt x="42399" y="37925"/>
                  </a:lnTo>
                  <a:lnTo>
                    <a:pt x="42399" y="44467"/>
                  </a:lnTo>
                  <a:lnTo>
                    <a:pt x="34096" y="44467"/>
                  </a:lnTo>
                  <a:lnTo>
                    <a:pt x="34096" y="58186"/>
                  </a:lnTo>
                  <a:lnTo>
                    <a:pt x="26265" y="58186"/>
                  </a:lnTo>
                  <a:lnTo>
                    <a:pt x="26265" y="44467"/>
                  </a:lnTo>
                  <a:lnTo>
                    <a:pt x="0" y="44467"/>
                  </a:lnTo>
                  <a:lnTo>
                    <a:pt x="0" y="36867"/>
                  </a:lnTo>
                  <a:lnTo>
                    <a:pt x="24196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4416ECD3-C01E-5E74-497D-4E6502CEAE7C}"/>
                </a:ext>
              </a:extLst>
            </p:cNvPr>
            <p:cNvSpPr/>
            <p:nvPr/>
          </p:nvSpPr>
          <p:spPr>
            <a:xfrm>
              <a:off x="4713293" y="2737161"/>
              <a:ext cx="40214" cy="60360"/>
            </a:xfrm>
            <a:custGeom>
              <a:avLst/>
              <a:gdLst>
                <a:gd name="connsiteX0" fmla="*/ 20107 w 40214"/>
                <a:gd name="connsiteY0" fmla="*/ 6234 h 60360"/>
                <a:gd name="connsiteX1" fmla="*/ 10948 w 40214"/>
                <a:gd name="connsiteY1" fmla="*/ 12238 h 60360"/>
                <a:gd name="connsiteX2" fmla="*/ 7908 w 40214"/>
                <a:gd name="connsiteY2" fmla="*/ 30200 h 60360"/>
                <a:gd name="connsiteX3" fmla="*/ 10948 w 40214"/>
                <a:gd name="connsiteY3" fmla="*/ 48171 h 60360"/>
                <a:gd name="connsiteX4" fmla="*/ 20107 w 40214"/>
                <a:gd name="connsiteY4" fmla="*/ 54126 h 60360"/>
                <a:gd name="connsiteX5" fmla="*/ 29266 w 40214"/>
                <a:gd name="connsiteY5" fmla="*/ 48171 h 60360"/>
                <a:gd name="connsiteX6" fmla="*/ 32345 w 40214"/>
                <a:gd name="connsiteY6" fmla="*/ 30200 h 60360"/>
                <a:gd name="connsiteX7" fmla="*/ 29266 w 40214"/>
                <a:gd name="connsiteY7" fmla="*/ 12238 h 60360"/>
                <a:gd name="connsiteX8" fmla="*/ 20107 w 40214"/>
                <a:gd name="connsiteY8" fmla="*/ 6234 h 60360"/>
                <a:gd name="connsiteX9" fmla="*/ 20107 w 40214"/>
                <a:gd name="connsiteY9" fmla="*/ 0 h 60360"/>
                <a:gd name="connsiteX10" fmla="*/ 35039 w 40214"/>
                <a:gd name="connsiteY10" fmla="*/ 7754 h 60360"/>
                <a:gd name="connsiteX11" fmla="*/ 40215 w 40214"/>
                <a:gd name="connsiteY11" fmla="*/ 30200 h 60360"/>
                <a:gd name="connsiteX12" fmla="*/ 35039 w 40214"/>
                <a:gd name="connsiteY12" fmla="*/ 52645 h 60360"/>
                <a:gd name="connsiteX13" fmla="*/ 20107 w 40214"/>
                <a:gd name="connsiteY13" fmla="*/ 60361 h 60360"/>
                <a:gd name="connsiteX14" fmla="*/ 5147 w 40214"/>
                <a:gd name="connsiteY14" fmla="*/ 52645 h 60360"/>
                <a:gd name="connsiteX15" fmla="*/ 0 w 40214"/>
                <a:gd name="connsiteY15" fmla="*/ 30200 h 60360"/>
                <a:gd name="connsiteX16" fmla="*/ 5147 w 40214"/>
                <a:gd name="connsiteY16" fmla="*/ 7754 h 60360"/>
                <a:gd name="connsiteX17" fmla="*/ 20107 w 40214"/>
                <a:gd name="connsiteY17" fmla="*/ 0 h 6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14" h="60360">
                  <a:moveTo>
                    <a:pt x="20107" y="6234"/>
                  </a:moveTo>
                  <a:cubicBezTo>
                    <a:pt x="16057" y="6234"/>
                    <a:pt x="12998" y="8235"/>
                    <a:pt x="10948" y="12238"/>
                  </a:cubicBezTo>
                  <a:cubicBezTo>
                    <a:pt x="8918" y="16211"/>
                    <a:pt x="7908" y="22195"/>
                    <a:pt x="7908" y="30200"/>
                  </a:cubicBezTo>
                  <a:cubicBezTo>
                    <a:pt x="7908" y="38175"/>
                    <a:pt x="8918" y="44169"/>
                    <a:pt x="10948" y="48171"/>
                  </a:cubicBezTo>
                  <a:cubicBezTo>
                    <a:pt x="12998" y="52145"/>
                    <a:pt x="16057" y="54126"/>
                    <a:pt x="20107" y="54126"/>
                  </a:cubicBezTo>
                  <a:cubicBezTo>
                    <a:pt x="24187" y="54126"/>
                    <a:pt x="27236" y="52145"/>
                    <a:pt x="29266" y="48171"/>
                  </a:cubicBezTo>
                  <a:cubicBezTo>
                    <a:pt x="31316" y="44169"/>
                    <a:pt x="32345" y="38175"/>
                    <a:pt x="32345" y="30200"/>
                  </a:cubicBezTo>
                  <a:cubicBezTo>
                    <a:pt x="32345" y="22195"/>
                    <a:pt x="31316" y="16211"/>
                    <a:pt x="29266" y="12238"/>
                  </a:cubicBezTo>
                  <a:cubicBezTo>
                    <a:pt x="27236" y="8235"/>
                    <a:pt x="24187" y="6234"/>
                    <a:pt x="20107" y="6234"/>
                  </a:cubicBezTo>
                  <a:moveTo>
                    <a:pt x="20107" y="0"/>
                  </a:moveTo>
                  <a:cubicBezTo>
                    <a:pt x="26630" y="0"/>
                    <a:pt x="31604" y="2588"/>
                    <a:pt x="35039" y="7754"/>
                  </a:cubicBezTo>
                  <a:cubicBezTo>
                    <a:pt x="38493" y="12901"/>
                    <a:pt x="40215" y="20377"/>
                    <a:pt x="40215" y="30200"/>
                  </a:cubicBezTo>
                  <a:cubicBezTo>
                    <a:pt x="40215" y="39993"/>
                    <a:pt x="38493" y="47478"/>
                    <a:pt x="35039" y="52645"/>
                  </a:cubicBezTo>
                  <a:cubicBezTo>
                    <a:pt x="31604" y="57792"/>
                    <a:pt x="26630" y="60361"/>
                    <a:pt x="20107" y="60361"/>
                  </a:cubicBezTo>
                  <a:cubicBezTo>
                    <a:pt x="13585" y="60361"/>
                    <a:pt x="8601" y="57792"/>
                    <a:pt x="5147" y="52645"/>
                  </a:cubicBezTo>
                  <a:cubicBezTo>
                    <a:pt x="1713" y="47478"/>
                    <a:pt x="0" y="39993"/>
                    <a:pt x="0" y="30200"/>
                  </a:cubicBezTo>
                  <a:cubicBezTo>
                    <a:pt x="0" y="20377"/>
                    <a:pt x="1713" y="12901"/>
                    <a:pt x="5147" y="7754"/>
                  </a:cubicBezTo>
                  <a:cubicBezTo>
                    <a:pt x="8601" y="2588"/>
                    <a:pt x="13585" y="0"/>
                    <a:pt x="20107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44E3BDC-3407-76FC-16D3-45AE37232D1A}"/>
                </a:ext>
              </a:extLst>
            </p:cNvPr>
            <p:cNvSpPr/>
            <p:nvPr/>
          </p:nvSpPr>
          <p:spPr>
            <a:xfrm>
              <a:off x="4764071" y="2737161"/>
              <a:ext cx="40224" cy="60360"/>
            </a:xfrm>
            <a:custGeom>
              <a:avLst/>
              <a:gdLst>
                <a:gd name="connsiteX0" fmla="*/ 20107 w 40224"/>
                <a:gd name="connsiteY0" fmla="*/ 6234 h 60360"/>
                <a:gd name="connsiteX1" fmla="*/ 10958 w 40224"/>
                <a:gd name="connsiteY1" fmla="*/ 12238 h 60360"/>
                <a:gd name="connsiteX2" fmla="*/ 7918 w 40224"/>
                <a:gd name="connsiteY2" fmla="*/ 30200 h 60360"/>
                <a:gd name="connsiteX3" fmla="*/ 10958 w 40224"/>
                <a:gd name="connsiteY3" fmla="*/ 48171 h 60360"/>
                <a:gd name="connsiteX4" fmla="*/ 20107 w 40224"/>
                <a:gd name="connsiteY4" fmla="*/ 54126 h 60360"/>
                <a:gd name="connsiteX5" fmla="*/ 29266 w 40224"/>
                <a:gd name="connsiteY5" fmla="*/ 48171 h 60360"/>
                <a:gd name="connsiteX6" fmla="*/ 32345 w 40224"/>
                <a:gd name="connsiteY6" fmla="*/ 30200 h 60360"/>
                <a:gd name="connsiteX7" fmla="*/ 29266 w 40224"/>
                <a:gd name="connsiteY7" fmla="*/ 12238 h 60360"/>
                <a:gd name="connsiteX8" fmla="*/ 20107 w 40224"/>
                <a:gd name="connsiteY8" fmla="*/ 6234 h 60360"/>
                <a:gd name="connsiteX9" fmla="*/ 20107 w 40224"/>
                <a:gd name="connsiteY9" fmla="*/ 0 h 60360"/>
                <a:gd name="connsiteX10" fmla="*/ 35039 w 40224"/>
                <a:gd name="connsiteY10" fmla="*/ 7754 h 60360"/>
                <a:gd name="connsiteX11" fmla="*/ 40224 w 40224"/>
                <a:gd name="connsiteY11" fmla="*/ 30200 h 60360"/>
                <a:gd name="connsiteX12" fmla="*/ 35039 w 40224"/>
                <a:gd name="connsiteY12" fmla="*/ 52645 h 60360"/>
                <a:gd name="connsiteX13" fmla="*/ 20107 w 40224"/>
                <a:gd name="connsiteY13" fmla="*/ 60361 h 60360"/>
                <a:gd name="connsiteX14" fmla="*/ 5147 w 40224"/>
                <a:gd name="connsiteY14" fmla="*/ 52645 h 60360"/>
                <a:gd name="connsiteX15" fmla="*/ 0 w 40224"/>
                <a:gd name="connsiteY15" fmla="*/ 30200 h 60360"/>
                <a:gd name="connsiteX16" fmla="*/ 5147 w 40224"/>
                <a:gd name="connsiteY16" fmla="*/ 7754 h 60360"/>
                <a:gd name="connsiteX17" fmla="*/ 20107 w 40224"/>
                <a:gd name="connsiteY17" fmla="*/ 0 h 6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24" h="60360">
                  <a:moveTo>
                    <a:pt x="20107" y="6234"/>
                  </a:moveTo>
                  <a:cubicBezTo>
                    <a:pt x="16057" y="6234"/>
                    <a:pt x="13007" y="8235"/>
                    <a:pt x="10958" y="12238"/>
                  </a:cubicBezTo>
                  <a:cubicBezTo>
                    <a:pt x="8928" y="16211"/>
                    <a:pt x="7918" y="22195"/>
                    <a:pt x="7918" y="30200"/>
                  </a:cubicBezTo>
                  <a:cubicBezTo>
                    <a:pt x="7918" y="38175"/>
                    <a:pt x="8928" y="44169"/>
                    <a:pt x="10958" y="48171"/>
                  </a:cubicBezTo>
                  <a:cubicBezTo>
                    <a:pt x="13007" y="52145"/>
                    <a:pt x="16057" y="54126"/>
                    <a:pt x="20107" y="54126"/>
                  </a:cubicBezTo>
                  <a:cubicBezTo>
                    <a:pt x="24187" y="54126"/>
                    <a:pt x="27236" y="52145"/>
                    <a:pt x="29266" y="48171"/>
                  </a:cubicBezTo>
                  <a:cubicBezTo>
                    <a:pt x="31316" y="44169"/>
                    <a:pt x="32345" y="38175"/>
                    <a:pt x="32345" y="30200"/>
                  </a:cubicBezTo>
                  <a:cubicBezTo>
                    <a:pt x="32345" y="22195"/>
                    <a:pt x="31316" y="16211"/>
                    <a:pt x="29266" y="12238"/>
                  </a:cubicBezTo>
                  <a:cubicBezTo>
                    <a:pt x="27236" y="8235"/>
                    <a:pt x="24187" y="6234"/>
                    <a:pt x="20107" y="6234"/>
                  </a:cubicBezTo>
                  <a:moveTo>
                    <a:pt x="20107" y="0"/>
                  </a:moveTo>
                  <a:cubicBezTo>
                    <a:pt x="26630" y="0"/>
                    <a:pt x="31604" y="2588"/>
                    <a:pt x="35039" y="7754"/>
                  </a:cubicBezTo>
                  <a:cubicBezTo>
                    <a:pt x="38493" y="12901"/>
                    <a:pt x="40224" y="20377"/>
                    <a:pt x="40224" y="30200"/>
                  </a:cubicBezTo>
                  <a:cubicBezTo>
                    <a:pt x="40224" y="39993"/>
                    <a:pt x="38493" y="47478"/>
                    <a:pt x="35039" y="52645"/>
                  </a:cubicBezTo>
                  <a:cubicBezTo>
                    <a:pt x="31604" y="57792"/>
                    <a:pt x="26630" y="60361"/>
                    <a:pt x="20107" y="60361"/>
                  </a:cubicBezTo>
                  <a:cubicBezTo>
                    <a:pt x="13594" y="60361"/>
                    <a:pt x="8601" y="57792"/>
                    <a:pt x="5147" y="52645"/>
                  </a:cubicBezTo>
                  <a:cubicBezTo>
                    <a:pt x="1712" y="47478"/>
                    <a:pt x="0" y="39993"/>
                    <a:pt x="0" y="30200"/>
                  </a:cubicBezTo>
                  <a:cubicBezTo>
                    <a:pt x="0" y="20377"/>
                    <a:pt x="1712" y="12901"/>
                    <a:pt x="5147" y="7754"/>
                  </a:cubicBezTo>
                  <a:cubicBezTo>
                    <a:pt x="8601" y="2588"/>
                    <a:pt x="13594" y="0"/>
                    <a:pt x="20107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7A40162-7812-5696-E37F-D926A5E4E495}"/>
                </a:ext>
              </a:extLst>
            </p:cNvPr>
            <p:cNvSpPr/>
            <p:nvPr/>
          </p:nvSpPr>
          <p:spPr>
            <a:xfrm>
              <a:off x="4814859" y="2737161"/>
              <a:ext cx="40214" cy="60360"/>
            </a:xfrm>
            <a:custGeom>
              <a:avLst/>
              <a:gdLst>
                <a:gd name="connsiteX0" fmla="*/ 20107 w 40214"/>
                <a:gd name="connsiteY0" fmla="*/ 6234 h 60360"/>
                <a:gd name="connsiteX1" fmla="*/ 10948 w 40214"/>
                <a:gd name="connsiteY1" fmla="*/ 12238 h 60360"/>
                <a:gd name="connsiteX2" fmla="*/ 7908 w 40214"/>
                <a:gd name="connsiteY2" fmla="*/ 30200 h 60360"/>
                <a:gd name="connsiteX3" fmla="*/ 10948 w 40214"/>
                <a:gd name="connsiteY3" fmla="*/ 48171 h 60360"/>
                <a:gd name="connsiteX4" fmla="*/ 20107 w 40214"/>
                <a:gd name="connsiteY4" fmla="*/ 54126 h 60360"/>
                <a:gd name="connsiteX5" fmla="*/ 29266 w 40214"/>
                <a:gd name="connsiteY5" fmla="*/ 48171 h 60360"/>
                <a:gd name="connsiteX6" fmla="*/ 32345 w 40214"/>
                <a:gd name="connsiteY6" fmla="*/ 30200 h 60360"/>
                <a:gd name="connsiteX7" fmla="*/ 29266 w 40214"/>
                <a:gd name="connsiteY7" fmla="*/ 12238 h 60360"/>
                <a:gd name="connsiteX8" fmla="*/ 20107 w 40214"/>
                <a:gd name="connsiteY8" fmla="*/ 6234 h 60360"/>
                <a:gd name="connsiteX9" fmla="*/ 20107 w 40214"/>
                <a:gd name="connsiteY9" fmla="*/ 0 h 60360"/>
                <a:gd name="connsiteX10" fmla="*/ 35029 w 40214"/>
                <a:gd name="connsiteY10" fmla="*/ 7754 h 60360"/>
                <a:gd name="connsiteX11" fmla="*/ 40215 w 40214"/>
                <a:gd name="connsiteY11" fmla="*/ 30200 h 60360"/>
                <a:gd name="connsiteX12" fmla="*/ 35029 w 40214"/>
                <a:gd name="connsiteY12" fmla="*/ 52645 h 60360"/>
                <a:gd name="connsiteX13" fmla="*/ 20107 w 40214"/>
                <a:gd name="connsiteY13" fmla="*/ 60361 h 60360"/>
                <a:gd name="connsiteX14" fmla="*/ 5138 w 40214"/>
                <a:gd name="connsiteY14" fmla="*/ 52645 h 60360"/>
                <a:gd name="connsiteX15" fmla="*/ 0 w 40214"/>
                <a:gd name="connsiteY15" fmla="*/ 30200 h 60360"/>
                <a:gd name="connsiteX16" fmla="*/ 5138 w 40214"/>
                <a:gd name="connsiteY16" fmla="*/ 7754 h 60360"/>
                <a:gd name="connsiteX17" fmla="*/ 20107 w 40214"/>
                <a:gd name="connsiteY17" fmla="*/ 0 h 6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14" h="60360">
                  <a:moveTo>
                    <a:pt x="20107" y="6234"/>
                  </a:moveTo>
                  <a:cubicBezTo>
                    <a:pt x="16057" y="6234"/>
                    <a:pt x="12998" y="8235"/>
                    <a:pt x="10948" y="12238"/>
                  </a:cubicBezTo>
                  <a:cubicBezTo>
                    <a:pt x="8918" y="16211"/>
                    <a:pt x="7908" y="22195"/>
                    <a:pt x="7908" y="30200"/>
                  </a:cubicBezTo>
                  <a:cubicBezTo>
                    <a:pt x="7908" y="38175"/>
                    <a:pt x="8918" y="44169"/>
                    <a:pt x="10948" y="48171"/>
                  </a:cubicBezTo>
                  <a:cubicBezTo>
                    <a:pt x="12998" y="52145"/>
                    <a:pt x="16057" y="54126"/>
                    <a:pt x="20107" y="54126"/>
                  </a:cubicBezTo>
                  <a:cubicBezTo>
                    <a:pt x="24187" y="54126"/>
                    <a:pt x="27236" y="52145"/>
                    <a:pt x="29266" y="48171"/>
                  </a:cubicBezTo>
                  <a:cubicBezTo>
                    <a:pt x="31316" y="44169"/>
                    <a:pt x="32345" y="38175"/>
                    <a:pt x="32345" y="30200"/>
                  </a:cubicBezTo>
                  <a:cubicBezTo>
                    <a:pt x="32345" y="22195"/>
                    <a:pt x="31316" y="16211"/>
                    <a:pt x="29266" y="12238"/>
                  </a:cubicBezTo>
                  <a:cubicBezTo>
                    <a:pt x="27236" y="8235"/>
                    <a:pt x="24187" y="6234"/>
                    <a:pt x="20107" y="6234"/>
                  </a:cubicBezTo>
                  <a:moveTo>
                    <a:pt x="20107" y="0"/>
                  </a:moveTo>
                  <a:cubicBezTo>
                    <a:pt x="26630" y="0"/>
                    <a:pt x="31604" y="2588"/>
                    <a:pt x="35029" y="7754"/>
                  </a:cubicBezTo>
                  <a:cubicBezTo>
                    <a:pt x="38483" y="12901"/>
                    <a:pt x="40215" y="20377"/>
                    <a:pt x="40215" y="30200"/>
                  </a:cubicBezTo>
                  <a:cubicBezTo>
                    <a:pt x="40215" y="39993"/>
                    <a:pt x="38483" y="47478"/>
                    <a:pt x="35029" y="52645"/>
                  </a:cubicBezTo>
                  <a:cubicBezTo>
                    <a:pt x="31604" y="57792"/>
                    <a:pt x="26630" y="60361"/>
                    <a:pt x="20107" y="60361"/>
                  </a:cubicBezTo>
                  <a:cubicBezTo>
                    <a:pt x="13585" y="60361"/>
                    <a:pt x="8591" y="57792"/>
                    <a:pt x="5138" y="52645"/>
                  </a:cubicBezTo>
                  <a:cubicBezTo>
                    <a:pt x="1713" y="47478"/>
                    <a:pt x="0" y="39993"/>
                    <a:pt x="0" y="30200"/>
                  </a:cubicBezTo>
                  <a:cubicBezTo>
                    <a:pt x="0" y="20377"/>
                    <a:pt x="1713" y="12901"/>
                    <a:pt x="5138" y="7754"/>
                  </a:cubicBezTo>
                  <a:cubicBezTo>
                    <a:pt x="8591" y="2588"/>
                    <a:pt x="13585" y="0"/>
                    <a:pt x="20107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A205D295-A6B5-02B5-08E6-B26EE6ADE995}"/>
                </a:ext>
              </a:extLst>
            </p:cNvPr>
            <p:cNvSpPr/>
            <p:nvPr/>
          </p:nvSpPr>
          <p:spPr>
            <a:xfrm>
              <a:off x="5216103" y="2737161"/>
              <a:ext cx="40185" cy="60360"/>
            </a:xfrm>
            <a:custGeom>
              <a:avLst/>
              <a:gdLst>
                <a:gd name="connsiteX0" fmla="*/ 20771 w 40185"/>
                <a:gd name="connsiteY0" fmla="*/ 27005 h 60360"/>
                <a:gd name="connsiteX1" fmla="*/ 12353 w 40185"/>
                <a:gd name="connsiteY1" fmla="*/ 30632 h 60360"/>
                <a:gd name="connsiteX2" fmla="*/ 9274 w 40185"/>
                <a:gd name="connsiteY2" fmla="*/ 40571 h 60360"/>
                <a:gd name="connsiteX3" fmla="*/ 12353 w 40185"/>
                <a:gd name="connsiteY3" fmla="*/ 50509 h 60360"/>
                <a:gd name="connsiteX4" fmla="*/ 20771 w 40185"/>
                <a:gd name="connsiteY4" fmla="*/ 54126 h 60360"/>
                <a:gd name="connsiteX5" fmla="*/ 29151 w 40185"/>
                <a:gd name="connsiteY5" fmla="*/ 50509 h 60360"/>
                <a:gd name="connsiteX6" fmla="*/ 32268 w 40185"/>
                <a:gd name="connsiteY6" fmla="*/ 40571 h 60360"/>
                <a:gd name="connsiteX7" fmla="*/ 29151 w 40185"/>
                <a:gd name="connsiteY7" fmla="*/ 30632 h 60360"/>
                <a:gd name="connsiteX8" fmla="*/ 20771 w 40185"/>
                <a:gd name="connsiteY8" fmla="*/ 27005 h 60360"/>
                <a:gd name="connsiteX9" fmla="*/ 36405 w 40185"/>
                <a:gd name="connsiteY9" fmla="*/ 2338 h 60360"/>
                <a:gd name="connsiteX10" fmla="*/ 36405 w 40185"/>
                <a:gd name="connsiteY10" fmla="*/ 9505 h 60360"/>
                <a:gd name="connsiteX11" fmla="*/ 30402 w 40185"/>
                <a:gd name="connsiteY11" fmla="*/ 7360 h 60360"/>
                <a:gd name="connsiteX12" fmla="*/ 24437 w 40185"/>
                <a:gd name="connsiteY12" fmla="*/ 6619 h 60360"/>
                <a:gd name="connsiteX13" fmla="*/ 12507 w 40185"/>
                <a:gd name="connsiteY13" fmla="*/ 11882 h 60360"/>
                <a:gd name="connsiteX14" fmla="*/ 7831 w 40185"/>
                <a:gd name="connsiteY14" fmla="*/ 27785 h 60360"/>
                <a:gd name="connsiteX15" fmla="*/ 13604 w 40185"/>
                <a:gd name="connsiteY15" fmla="*/ 22599 h 60360"/>
                <a:gd name="connsiteX16" fmla="*/ 21243 w 40185"/>
                <a:gd name="connsiteY16" fmla="*/ 20771 h 60360"/>
                <a:gd name="connsiteX17" fmla="*/ 35077 w 40185"/>
                <a:gd name="connsiteY17" fmla="*/ 26111 h 60360"/>
                <a:gd name="connsiteX18" fmla="*/ 40186 w 40185"/>
                <a:gd name="connsiteY18" fmla="*/ 40571 h 60360"/>
                <a:gd name="connsiteX19" fmla="*/ 34885 w 40185"/>
                <a:gd name="connsiteY19" fmla="*/ 54944 h 60360"/>
                <a:gd name="connsiteX20" fmla="*/ 20771 w 40185"/>
                <a:gd name="connsiteY20" fmla="*/ 60361 h 60360"/>
                <a:gd name="connsiteX21" fmla="*/ 5339 w 40185"/>
                <a:gd name="connsiteY21" fmla="*/ 52645 h 60360"/>
                <a:gd name="connsiteX22" fmla="*/ 0 w 40185"/>
                <a:gd name="connsiteY22" fmla="*/ 30200 h 60360"/>
                <a:gd name="connsiteX23" fmla="*/ 6552 w 40185"/>
                <a:gd name="connsiteY23" fmla="*/ 8216 h 60360"/>
                <a:gd name="connsiteX24" fmla="*/ 24129 w 40185"/>
                <a:gd name="connsiteY24" fmla="*/ 0 h 60360"/>
                <a:gd name="connsiteX25" fmla="*/ 30084 w 40185"/>
                <a:gd name="connsiteY25" fmla="*/ 577 h 60360"/>
                <a:gd name="connsiteX26" fmla="*/ 36405 w 40185"/>
                <a:gd name="connsiteY26" fmla="*/ 2338 h 6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185" h="60360">
                  <a:moveTo>
                    <a:pt x="20771" y="27005"/>
                  </a:moveTo>
                  <a:cubicBezTo>
                    <a:pt x="17240" y="27005"/>
                    <a:pt x="14431" y="28218"/>
                    <a:pt x="12353" y="30632"/>
                  </a:cubicBezTo>
                  <a:cubicBezTo>
                    <a:pt x="10304" y="33047"/>
                    <a:pt x="9274" y="36357"/>
                    <a:pt x="9274" y="40571"/>
                  </a:cubicBezTo>
                  <a:cubicBezTo>
                    <a:pt x="9274" y="44756"/>
                    <a:pt x="10304" y="48065"/>
                    <a:pt x="12353" y="50509"/>
                  </a:cubicBezTo>
                  <a:cubicBezTo>
                    <a:pt x="14431" y="52924"/>
                    <a:pt x="17240" y="54126"/>
                    <a:pt x="20771" y="54126"/>
                  </a:cubicBezTo>
                  <a:cubicBezTo>
                    <a:pt x="24302" y="54126"/>
                    <a:pt x="27102" y="52924"/>
                    <a:pt x="29151" y="50509"/>
                  </a:cubicBezTo>
                  <a:cubicBezTo>
                    <a:pt x="31229" y="48065"/>
                    <a:pt x="32268" y="44756"/>
                    <a:pt x="32268" y="40571"/>
                  </a:cubicBezTo>
                  <a:cubicBezTo>
                    <a:pt x="32268" y="36357"/>
                    <a:pt x="31229" y="33047"/>
                    <a:pt x="29151" y="30632"/>
                  </a:cubicBezTo>
                  <a:cubicBezTo>
                    <a:pt x="27102" y="28218"/>
                    <a:pt x="24302" y="27005"/>
                    <a:pt x="20771" y="27005"/>
                  </a:cubicBezTo>
                  <a:moveTo>
                    <a:pt x="36405" y="2338"/>
                  </a:moveTo>
                  <a:lnTo>
                    <a:pt x="36405" y="9505"/>
                  </a:lnTo>
                  <a:cubicBezTo>
                    <a:pt x="34433" y="8572"/>
                    <a:pt x="32432" y="7851"/>
                    <a:pt x="30402" y="7360"/>
                  </a:cubicBezTo>
                  <a:cubicBezTo>
                    <a:pt x="28401" y="6869"/>
                    <a:pt x="26409" y="6619"/>
                    <a:pt x="24437" y="6619"/>
                  </a:cubicBezTo>
                  <a:cubicBezTo>
                    <a:pt x="19242" y="6619"/>
                    <a:pt x="15268" y="8370"/>
                    <a:pt x="12507" y="11882"/>
                  </a:cubicBezTo>
                  <a:cubicBezTo>
                    <a:pt x="9784" y="15393"/>
                    <a:pt x="8226" y="20694"/>
                    <a:pt x="7831" y="27785"/>
                  </a:cubicBezTo>
                  <a:cubicBezTo>
                    <a:pt x="9361" y="25524"/>
                    <a:pt x="11285" y="23792"/>
                    <a:pt x="13604" y="22599"/>
                  </a:cubicBezTo>
                  <a:cubicBezTo>
                    <a:pt x="15913" y="21377"/>
                    <a:pt x="18462" y="20771"/>
                    <a:pt x="21243" y="20771"/>
                  </a:cubicBezTo>
                  <a:cubicBezTo>
                    <a:pt x="27082" y="20771"/>
                    <a:pt x="31700" y="22551"/>
                    <a:pt x="35077" y="26111"/>
                  </a:cubicBezTo>
                  <a:cubicBezTo>
                    <a:pt x="38483" y="29642"/>
                    <a:pt x="40186" y="34462"/>
                    <a:pt x="40186" y="40571"/>
                  </a:cubicBezTo>
                  <a:cubicBezTo>
                    <a:pt x="40186" y="46545"/>
                    <a:pt x="38416" y="51336"/>
                    <a:pt x="34885" y="54944"/>
                  </a:cubicBezTo>
                  <a:cubicBezTo>
                    <a:pt x="31354" y="58552"/>
                    <a:pt x="26649" y="60361"/>
                    <a:pt x="20771" y="60361"/>
                  </a:cubicBezTo>
                  <a:cubicBezTo>
                    <a:pt x="14046" y="60361"/>
                    <a:pt x="8899" y="57792"/>
                    <a:pt x="5339" y="52645"/>
                  </a:cubicBezTo>
                  <a:cubicBezTo>
                    <a:pt x="1780" y="47478"/>
                    <a:pt x="0" y="39993"/>
                    <a:pt x="0" y="30200"/>
                  </a:cubicBezTo>
                  <a:cubicBezTo>
                    <a:pt x="0" y="21002"/>
                    <a:pt x="2184" y="13671"/>
                    <a:pt x="6552" y="8216"/>
                  </a:cubicBezTo>
                  <a:cubicBezTo>
                    <a:pt x="10910" y="2742"/>
                    <a:pt x="16769" y="0"/>
                    <a:pt x="24129" y="0"/>
                  </a:cubicBezTo>
                  <a:cubicBezTo>
                    <a:pt x="26101" y="0"/>
                    <a:pt x="28093" y="192"/>
                    <a:pt x="30084" y="577"/>
                  </a:cubicBezTo>
                  <a:cubicBezTo>
                    <a:pt x="32114" y="972"/>
                    <a:pt x="34221" y="1559"/>
                    <a:pt x="36405" y="2338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D5F2F53B-5B2B-72A5-2E81-3E926155F2B3}"/>
                </a:ext>
              </a:extLst>
            </p:cNvPr>
            <p:cNvSpPr/>
            <p:nvPr/>
          </p:nvSpPr>
          <p:spPr>
            <a:xfrm>
              <a:off x="5266573" y="2737161"/>
              <a:ext cx="40224" cy="60360"/>
            </a:xfrm>
            <a:custGeom>
              <a:avLst/>
              <a:gdLst>
                <a:gd name="connsiteX0" fmla="*/ 20107 w 40224"/>
                <a:gd name="connsiteY0" fmla="*/ 6234 h 60360"/>
                <a:gd name="connsiteX1" fmla="*/ 10948 w 40224"/>
                <a:gd name="connsiteY1" fmla="*/ 12238 h 60360"/>
                <a:gd name="connsiteX2" fmla="*/ 7908 w 40224"/>
                <a:gd name="connsiteY2" fmla="*/ 30200 h 60360"/>
                <a:gd name="connsiteX3" fmla="*/ 10948 w 40224"/>
                <a:gd name="connsiteY3" fmla="*/ 48171 h 60360"/>
                <a:gd name="connsiteX4" fmla="*/ 20107 w 40224"/>
                <a:gd name="connsiteY4" fmla="*/ 54126 h 60360"/>
                <a:gd name="connsiteX5" fmla="*/ 29266 w 40224"/>
                <a:gd name="connsiteY5" fmla="*/ 48171 h 60360"/>
                <a:gd name="connsiteX6" fmla="*/ 32345 w 40224"/>
                <a:gd name="connsiteY6" fmla="*/ 30200 h 60360"/>
                <a:gd name="connsiteX7" fmla="*/ 29266 w 40224"/>
                <a:gd name="connsiteY7" fmla="*/ 12238 h 60360"/>
                <a:gd name="connsiteX8" fmla="*/ 20107 w 40224"/>
                <a:gd name="connsiteY8" fmla="*/ 6234 h 60360"/>
                <a:gd name="connsiteX9" fmla="*/ 20107 w 40224"/>
                <a:gd name="connsiteY9" fmla="*/ 0 h 60360"/>
                <a:gd name="connsiteX10" fmla="*/ 35039 w 40224"/>
                <a:gd name="connsiteY10" fmla="*/ 7754 h 60360"/>
                <a:gd name="connsiteX11" fmla="*/ 40225 w 40224"/>
                <a:gd name="connsiteY11" fmla="*/ 30200 h 60360"/>
                <a:gd name="connsiteX12" fmla="*/ 35039 w 40224"/>
                <a:gd name="connsiteY12" fmla="*/ 52645 h 60360"/>
                <a:gd name="connsiteX13" fmla="*/ 20107 w 40224"/>
                <a:gd name="connsiteY13" fmla="*/ 60361 h 60360"/>
                <a:gd name="connsiteX14" fmla="*/ 5147 w 40224"/>
                <a:gd name="connsiteY14" fmla="*/ 52645 h 60360"/>
                <a:gd name="connsiteX15" fmla="*/ 0 w 40224"/>
                <a:gd name="connsiteY15" fmla="*/ 30200 h 60360"/>
                <a:gd name="connsiteX16" fmla="*/ 5147 w 40224"/>
                <a:gd name="connsiteY16" fmla="*/ 7754 h 60360"/>
                <a:gd name="connsiteX17" fmla="*/ 20107 w 40224"/>
                <a:gd name="connsiteY17" fmla="*/ 0 h 6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24" h="60360">
                  <a:moveTo>
                    <a:pt x="20107" y="6234"/>
                  </a:moveTo>
                  <a:cubicBezTo>
                    <a:pt x="16057" y="6234"/>
                    <a:pt x="12998" y="8235"/>
                    <a:pt x="10948" y="12238"/>
                  </a:cubicBezTo>
                  <a:cubicBezTo>
                    <a:pt x="8918" y="16211"/>
                    <a:pt x="7908" y="22195"/>
                    <a:pt x="7908" y="30200"/>
                  </a:cubicBezTo>
                  <a:cubicBezTo>
                    <a:pt x="7908" y="38175"/>
                    <a:pt x="8918" y="44169"/>
                    <a:pt x="10948" y="48171"/>
                  </a:cubicBezTo>
                  <a:cubicBezTo>
                    <a:pt x="12998" y="52145"/>
                    <a:pt x="16057" y="54126"/>
                    <a:pt x="20107" y="54126"/>
                  </a:cubicBezTo>
                  <a:cubicBezTo>
                    <a:pt x="24187" y="54126"/>
                    <a:pt x="27236" y="52145"/>
                    <a:pt x="29266" y="48171"/>
                  </a:cubicBezTo>
                  <a:cubicBezTo>
                    <a:pt x="31316" y="44169"/>
                    <a:pt x="32345" y="38175"/>
                    <a:pt x="32345" y="30200"/>
                  </a:cubicBezTo>
                  <a:cubicBezTo>
                    <a:pt x="32345" y="22195"/>
                    <a:pt x="31316" y="16211"/>
                    <a:pt x="29266" y="12238"/>
                  </a:cubicBezTo>
                  <a:cubicBezTo>
                    <a:pt x="27236" y="8235"/>
                    <a:pt x="24187" y="6234"/>
                    <a:pt x="20107" y="6234"/>
                  </a:cubicBezTo>
                  <a:moveTo>
                    <a:pt x="20107" y="0"/>
                  </a:moveTo>
                  <a:cubicBezTo>
                    <a:pt x="26630" y="0"/>
                    <a:pt x="31604" y="2588"/>
                    <a:pt x="35039" y="7754"/>
                  </a:cubicBezTo>
                  <a:cubicBezTo>
                    <a:pt x="38493" y="12901"/>
                    <a:pt x="40225" y="20377"/>
                    <a:pt x="40225" y="30200"/>
                  </a:cubicBezTo>
                  <a:cubicBezTo>
                    <a:pt x="40225" y="39993"/>
                    <a:pt x="38493" y="47478"/>
                    <a:pt x="35039" y="52645"/>
                  </a:cubicBezTo>
                  <a:cubicBezTo>
                    <a:pt x="31604" y="57792"/>
                    <a:pt x="26630" y="60361"/>
                    <a:pt x="20107" y="60361"/>
                  </a:cubicBezTo>
                  <a:cubicBezTo>
                    <a:pt x="13594" y="60361"/>
                    <a:pt x="8601" y="57792"/>
                    <a:pt x="5147" y="52645"/>
                  </a:cubicBezTo>
                  <a:cubicBezTo>
                    <a:pt x="1713" y="47478"/>
                    <a:pt x="0" y="39993"/>
                    <a:pt x="0" y="30200"/>
                  </a:cubicBezTo>
                  <a:cubicBezTo>
                    <a:pt x="0" y="20377"/>
                    <a:pt x="1713" y="12901"/>
                    <a:pt x="5147" y="7754"/>
                  </a:cubicBezTo>
                  <a:cubicBezTo>
                    <a:pt x="8601" y="2588"/>
                    <a:pt x="13594" y="0"/>
                    <a:pt x="20107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46818A6-08A5-4467-851C-955DB00F6ED0}"/>
                </a:ext>
              </a:extLst>
            </p:cNvPr>
            <p:cNvSpPr/>
            <p:nvPr/>
          </p:nvSpPr>
          <p:spPr>
            <a:xfrm>
              <a:off x="5317352" y="2737161"/>
              <a:ext cx="40224" cy="60360"/>
            </a:xfrm>
            <a:custGeom>
              <a:avLst/>
              <a:gdLst>
                <a:gd name="connsiteX0" fmla="*/ 20117 w 40224"/>
                <a:gd name="connsiteY0" fmla="*/ 6234 h 60360"/>
                <a:gd name="connsiteX1" fmla="*/ 10958 w 40224"/>
                <a:gd name="connsiteY1" fmla="*/ 12238 h 60360"/>
                <a:gd name="connsiteX2" fmla="*/ 7918 w 40224"/>
                <a:gd name="connsiteY2" fmla="*/ 30200 h 60360"/>
                <a:gd name="connsiteX3" fmla="*/ 10958 w 40224"/>
                <a:gd name="connsiteY3" fmla="*/ 48171 h 60360"/>
                <a:gd name="connsiteX4" fmla="*/ 20117 w 40224"/>
                <a:gd name="connsiteY4" fmla="*/ 54126 h 60360"/>
                <a:gd name="connsiteX5" fmla="*/ 29276 w 40224"/>
                <a:gd name="connsiteY5" fmla="*/ 48171 h 60360"/>
                <a:gd name="connsiteX6" fmla="*/ 32355 w 40224"/>
                <a:gd name="connsiteY6" fmla="*/ 30200 h 60360"/>
                <a:gd name="connsiteX7" fmla="*/ 29276 w 40224"/>
                <a:gd name="connsiteY7" fmla="*/ 12238 h 60360"/>
                <a:gd name="connsiteX8" fmla="*/ 20117 w 40224"/>
                <a:gd name="connsiteY8" fmla="*/ 6234 h 60360"/>
                <a:gd name="connsiteX9" fmla="*/ 20117 w 40224"/>
                <a:gd name="connsiteY9" fmla="*/ 0 h 60360"/>
                <a:gd name="connsiteX10" fmla="*/ 35039 w 40224"/>
                <a:gd name="connsiteY10" fmla="*/ 7754 h 60360"/>
                <a:gd name="connsiteX11" fmla="*/ 40224 w 40224"/>
                <a:gd name="connsiteY11" fmla="*/ 30200 h 60360"/>
                <a:gd name="connsiteX12" fmla="*/ 35039 w 40224"/>
                <a:gd name="connsiteY12" fmla="*/ 52645 h 60360"/>
                <a:gd name="connsiteX13" fmla="*/ 20117 w 40224"/>
                <a:gd name="connsiteY13" fmla="*/ 60361 h 60360"/>
                <a:gd name="connsiteX14" fmla="*/ 5147 w 40224"/>
                <a:gd name="connsiteY14" fmla="*/ 52645 h 60360"/>
                <a:gd name="connsiteX15" fmla="*/ 0 w 40224"/>
                <a:gd name="connsiteY15" fmla="*/ 30200 h 60360"/>
                <a:gd name="connsiteX16" fmla="*/ 5147 w 40224"/>
                <a:gd name="connsiteY16" fmla="*/ 7754 h 60360"/>
                <a:gd name="connsiteX17" fmla="*/ 20117 w 40224"/>
                <a:gd name="connsiteY17" fmla="*/ 0 h 6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24" h="60360">
                  <a:moveTo>
                    <a:pt x="20117" y="6234"/>
                  </a:moveTo>
                  <a:cubicBezTo>
                    <a:pt x="16067" y="6234"/>
                    <a:pt x="13007" y="8235"/>
                    <a:pt x="10958" y="12238"/>
                  </a:cubicBezTo>
                  <a:cubicBezTo>
                    <a:pt x="8928" y="16211"/>
                    <a:pt x="7918" y="22195"/>
                    <a:pt x="7918" y="30200"/>
                  </a:cubicBezTo>
                  <a:cubicBezTo>
                    <a:pt x="7918" y="38175"/>
                    <a:pt x="8928" y="44169"/>
                    <a:pt x="10958" y="48171"/>
                  </a:cubicBezTo>
                  <a:cubicBezTo>
                    <a:pt x="13007" y="52145"/>
                    <a:pt x="16067" y="54126"/>
                    <a:pt x="20117" y="54126"/>
                  </a:cubicBezTo>
                  <a:cubicBezTo>
                    <a:pt x="24196" y="54126"/>
                    <a:pt x="27246" y="52145"/>
                    <a:pt x="29276" y="48171"/>
                  </a:cubicBezTo>
                  <a:cubicBezTo>
                    <a:pt x="31325" y="44169"/>
                    <a:pt x="32355" y="38175"/>
                    <a:pt x="32355" y="30200"/>
                  </a:cubicBezTo>
                  <a:cubicBezTo>
                    <a:pt x="32355" y="22195"/>
                    <a:pt x="31325" y="16211"/>
                    <a:pt x="29276" y="12238"/>
                  </a:cubicBezTo>
                  <a:cubicBezTo>
                    <a:pt x="27246" y="8235"/>
                    <a:pt x="24196" y="6234"/>
                    <a:pt x="20117" y="6234"/>
                  </a:cubicBezTo>
                  <a:moveTo>
                    <a:pt x="20117" y="0"/>
                  </a:moveTo>
                  <a:cubicBezTo>
                    <a:pt x="26630" y="0"/>
                    <a:pt x="31604" y="2588"/>
                    <a:pt x="35039" y="7754"/>
                  </a:cubicBezTo>
                  <a:cubicBezTo>
                    <a:pt x="38493" y="12901"/>
                    <a:pt x="40224" y="20377"/>
                    <a:pt x="40224" y="30200"/>
                  </a:cubicBezTo>
                  <a:cubicBezTo>
                    <a:pt x="40224" y="39993"/>
                    <a:pt x="38493" y="47478"/>
                    <a:pt x="35039" y="52645"/>
                  </a:cubicBezTo>
                  <a:cubicBezTo>
                    <a:pt x="31604" y="57792"/>
                    <a:pt x="26630" y="60361"/>
                    <a:pt x="20117" y="60361"/>
                  </a:cubicBezTo>
                  <a:cubicBezTo>
                    <a:pt x="13594" y="60361"/>
                    <a:pt x="8601" y="57792"/>
                    <a:pt x="5147" y="52645"/>
                  </a:cubicBezTo>
                  <a:cubicBezTo>
                    <a:pt x="1713" y="47478"/>
                    <a:pt x="0" y="39993"/>
                    <a:pt x="0" y="30200"/>
                  </a:cubicBezTo>
                  <a:cubicBezTo>
                    <a:pt x="0" y="20377"/>
                    <a:pt x="1713" y="12901"/>
                    <a:pt x="5147" y="7754"/>
                  </a:cubicBezTo>
                  <a:cubicBezTo>
                    <a:pt x="8601" y="2588"/>
                    <a:pt x="13594" y="0"/>
                    <a:pt x="20117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F1B286C0-1F3C-2F1A-487D-7DF626F62DAE}"/>
                </a:ext>
              </a:extLst>
            </p:cNvPr>
            <p:cNvSpPr/>
            <p:nvPr/>
          </p:nvSpPr>
          <p:spPr>
            <a:xfrm>
              <a:off x="5368140" y="2737161"/>
              <a:ext cx="40214" cy="60360"/>
            </a:xfrm>
            <a:custGeom>
              <a:avLst/>
              <a:gdLst>
                <a:gd name="connsiteX0" fmla="*/ 20107 w 40214"/>
                <a:gd name="connsiteY0" fmla="*/ 6234 h 60360"/>
                <a:gd name="connsiteX1" fmla="*/ 10948 w 40214"/>
                <a:gd name="connsiteY1" fmla="*/ 12238 h 60360"/>
                <a:gd name="connsiteX2" fmla="*/ 7908 w 40214"/>
                <a:gd name="connsiteY2" fmla="*/ 30200 h 60360"/>
                <a:gd name="connsiteX3" fmla="*/ 10948 w 40214"/>
                <a:gd name="connsiteY3" fmla="*/ 48171 h 60360"/>
                <a:gd name="connsiteX4" fmla="*/ 20107 w 40214"/>
                <a:gd name="connsiteY4" fmla="*/ 54126 h 60360"/>
                <a:gd name="connsiteX5" fmla="*/ 29266 w 40214"/>
                <a:gd name="connsiteY5" fmla="*/ 48171 h 60360"/>
                <a:gd name="connsiteX6" fmla="*/ 32345 w 40214"/>
                <a:gd name="connsiteY6" fmla="*/ 30200 h 60360"/>
                <a:gd name="connsiteX7" fmla="*/ 29266 w 40214"/>
                <a:gd name="connsiteY7" fmla="*/ 12238 h 60360"/>
                <a:gd name="connsiteX8" fmla="*/ 20107 w 40214"/>
                <a:gd name="connsiteY8" fmla="*/ 6234 h 60360"/>
                <a:gd name="connsiteX9" fmla="*/ 20107 w 40214"/>
                <a:gd name="connsiteY9" fmla="*/ 0 h 60360"/>
                <a:gd name="connsiteX10" fmla="*/ 35029 w 40214"/>
                <a:gd name="connsiteY10" fmla="*/ 7754 h 60360"/>
                <a:gd name="connsiteX11" fmla="*/ 40215 w 40214"/>
                <a:gd name="connsiteY11" fmla="*/ 30200 h 60360"/>
                <a:gd name="connsiteX12" fmla="*/ 35029 w 40214"/>
                <a:gd name="connsiteY12" fmla="*/ 52645 h 60360"/>
                <a:gd name="connsiteX13" fmla="*/ 20107 w 40214"/>
                <a:gd name="connsiteY13" fmla="*/ 60361 h 60360"/>
                <a:gd name="connsiteX14" fmla="*/ 5137 w 40214"/>
                <a:gd name="connsiteY14" fmla="*/ 52645 h 60360"/>
                <a:gd name="connsiteX15" fmla="*/ 0 w 40214"/>
                <a:gd name="connsiteY15" fmla="*/ 30200 h 60360"/>
                <a:gd name="connsiteX16" fmla="*/ 5137 w 40214"/>
                <a:gd name="connsiteY16" fmla="*/ 7754 h 60360"/>
                <a:gd name="connsiteX17" fmla="*/ 20107 w 40214"/>
                <a:gd name="connsiteY17" fmla="*/ 0 h 6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14" h="60360">
                  <a:moveTo>
                    <a:pt x="20107" y="6234"/>
                  </a:moveTo>
                  <a:cubicBezTo>
                    <a:pt x="16057" y="6234"/>
                    <a:pt x="12998" y="8235"/>
                    <a:pt x="10948" y="12238"/>
                  </a:cubicBezTo>
                  <a:cubicBezTo>
                    <a:pt x="8918" y="16211"/>
                    <a:pt x="7908" y="22195"/>
                    <a:pt x="7908" y="30200"/>
                  </a:cubicBezTo>
                  <a:cubicBezTo>
                    <a:pt x="7908" y="38175"/>
                    <a:pt x="8918" y="44169"/>
                    <a:pt x="10948" y="48171"/>
                  </a:cubicBezTo>
                  <a:cubicBezTo>
                    <a:pt x="12998" y="52145"/>
                    <a:pt x="16057" y="54126"/>
                    <a:pt x="20107" y="54126"/>
                  </a:cubicBezTo>
                  <a:cubicBezTo>
                    <a:pt x="24187" y="54126"/>
                    <a:pt x="27236" y="52145"/>
                    <a:pt x="29266" y="48171"/>
                  </a:cubicBezTo>
                  <a:cubicBezTo>
                    <a:pt x="31316" y="44169"/>
                    <a:pt x="32345" y="38175"/>
                    <a:pt x="32345" y="30200"/>
                  </a:cubicBezTo>
                  <a:cubicBezTo>
                    <a:pt x="32345" y="22195"/>
                    <a:pt x="31316" y="16211"/>
                    <a:pt x="29266" y="12238"/>
                  </a:cubicBezTo>
                  <a:cubicBezTo>
                    <a:pt x="27236" y="8235"/>
                    <a:pt x="24187" y="6234"/>
                    <a:pt x="20107" y="6234"/>
                  </a:cubicBezTo>
                  <a:moveTo>
                    <a:pt x="20107" y="0"/>
                  </a:moveTo>
                  <a:cubicBezTo>
                    <a:pt x="26630" y="0"/>
                    <a:pt x="31604" y="2588"/>
                    <a:pt x="35029" y="7754"/>
                  </a:cubicBezTo>
                  <a:cubicBezTo>
                    <a:pt x="38483" y="12901"/>
                    <a:pt x="40215" y="20377"/>
                    <a:pt x="40215" y="30200"/>
                  </a:cubicBezTo>
                  <a:cubicBezTo>
                    <a:pt x="40215" y="39993"/>
                    <a:pt x="38483" y="47478"/>
                    <a:pt x="35029" y="52645"/>
                  </a:cubicBezTo>
                  <a:cubicBezTo>
                    <a:pt x="31604" y="57792"/>
                    <a:pt x="26630" y="60361"/>
                    <a:pt x="20107" y="60361"/>
                  </a:cubicBezTo>
                  <a:cubicBezTo>
                    <a:pt x="13585" y="60361"/>
                    <a:pt x="8591" y="57792"/>
                    <a:pt x="5137" y="52645"/>
                  </a:cubicBezTo>
                  <a:cubicBezTo>
                    <a:pt x="1712" y="47478"/>
                    <a:pt x="0" y="39993"/>
                    <a:pt x="0" y="30200"/>
                  </a:cubicBezTo>
                  <a:cubicBezTo>
                    <a:pt x="0" y="20377"/>
                    <a:pt x="1712" y="12901"/>
                    <a:pt x="5137" y="7754"/>
                  </a:cubicBezTo>
                  <a:cubicBezTo>
                    <a:pt x="8591" y="2588"/>
                    <a:pt x="13585" y="0"/>
                    <a:pt x="20107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8376F206-EB33-7BDA-47DF-5EAFE53A0FB9}"/>
                </a:ext>
              </a:extLst>
            </p:cNvPr>
            <p:cNvSpPr/>
            <p:nvPr/>
          </p:nvSpPr>
          <p:spPr>
            <a:xfrm>
              <a:off x="5770144" y="2737161"/>
              <a:ext cx="39906" cy="60360"/>
            </a:xfrm>
            <a:custGeom>
              <a:avLst/>
              <a:gdLst>
                <a:gd name="connsiteX0" fmla="*/ 19953 w 39906"/>
                <a:gd name="connsiteY0" fmla="*/ 31604 h 60360"/>
                <a:gd name="connsiteX1" fmla="*/ 11112 w 39906"/>
                <a:gd name="connsiteY1" fmla="*/ 34606 h 60360"/>
                <a:gd name="connsiteX2" fmla="*/ 7918 w 39906"/>
                <a:gd name="connsiteY2" fmla="*/ 42870 h 60360"/>
                <a:gd name="connsiteX3" fmla="*/ 11112 w 39906"/>
                <a:gd name="connsiteY3" fmla="*/ 51125 h 60360"/>
                <a:gd name="connsiteX4" fmla="*/ 19953 w 39906"/>
                <a:gd name="connsiteY4" fmla="*/ 54126 h 60360"/>
                <a:gd name="connsiteX5" fmla="*/ 28805 w 39906"/>
                <a:gd name="connsiteY5" fmla="*/ 51125 h 60360"/>
                <a:gd name="connsiteX6" fmla="*/ 32037 w 39906"/>
                <a:gd name="connsiteY6" fmla="*/ 42870 h 60360"/>
                <a:gd name="connsiteX7" fmla="*/ 28805 w 39906"/>
                <a:gd name="connsiteY7" fmla="*/ 34606 h 60360"/>
                <a:gd name="connsiteX8" fmla="*/ 19953 w 39906"/>
                <a:gd name="connsiteY8" fmla="*/ 31604 h 60360"/>
                <a:gd name="connsiteX9" fmla="*/ 12084 w 39906"/>
                <a:gd name="connsiteY9" fmla="*/ 28256 h 60360"/>
                <a:gd name="connsiteX10" fmla="*/ 4175 w 39906"/>
                <a:gd name="connsiteY10" fmla="*/ 23532 h 60360"/>
                <a:gd name="connsiteX11" fmla="*/ 1366 w 39906"/>
                <a:gd name="connsiteY11" fmla="*/ 15076 h 60360"/>
                <a:gd name="connsiteX12" fmla="*/ 6321 w 39906"/>
                <a:gd name="connsiteY12" fmla="*/ 4050 h 60360"/>
                <a:gd name="connsiteX13" fmla="*/ 19953 w 39906"/>
                <a:gd name="connsiteY13" fmla="*/ 0 h 60360"/>
                <a:gd name="connsiteX14" fmla="*/ 33596 w 39906"/>
                <a:gd name="connsiteY14" fmla="*/ 4050 h 60360"/>
                <a:gd name="connsiteX15" fmla="*/ 38550 w 39906"/>
                <a:gd name="connsiteY15" fmla="*/ 15076 h 60360"/>
                <a:gd name="connsiteX16" fmla="*/ 35703 w 39906"/>
                <a:gd name="connsiteY16" fmla="*/ 23532 h 60360"/>
                <a:gd name="connsiteX17" fmla="*/ 27871 w 39906"/>
                <a:gd name="connsiteY17" fmla="*/ 28256 h 60360"/>
                <a:gd name="connsiteX18" fmla="*/ 36713 w 39906"/>
                <a:gd name="connsiteY18" fmla="*/ 33432 h 60360"/>
                <a:gd name="connsiteX19" fmla="*/ 39907 w 39906"/>
                <a:gd name="connsiteY19" fmla="*/ 42870 h 60360"/>
                <a:gd name="connsiteX20" fmla="*/ 34731 w 39906"/>
                <a:gd name="connsiteY20" fmla="*/ 55848 h 60360"/>
                <a:gd name="connsiteX21" fmla="*/ 19953 w 39906"/>
                <a:gd name="connsiteY21" fmla="*/ 60361 h 60360"/>
                <a:gd name="connsiteX22" fmla="*/ 5147 w 39906"/>
                <a:gd name="connsiteY22" fmla="*/ 55848 h 60360"/>
                <a:gd name="connsiteX23" fmla="*/ 0 w 39906"/>
                <a:gd name="connsiteY23" fmla="*/ 42870 h 60360"/>
                <a:gd name="connsiteX24" fmla="*/ 3194 w 39906"/>
                <a:gd name="connsiteY24" fmla="*/ 33432 h 60360"/>
                <a:gd name="connsiteX25" fmla="*/ 12084 w 39906"/>
                <a:gd name="connsiteY25" fmla="*/ 28256 h 60360"/>
                <a:gd name="connsiteX26" fmla="*/ 9198 w 39906"/>
                <a:gd name="connsiteY26" fmla="*/ 15816 h 60360"/>
                <a:gd name="connsiteX27" fmla="*/ 12007 w 39906"/>
                <a:gd name="connsiteY27" fmla="*/ 22869 h 60360"/>
                <a:gd name="connsiteX28" fmla="*/ 19953 w 39906"/>
                <a:gd name="connsiteY28" fmla="*/ 25408 h 60360"/>
                <a:gd name="connsiteX29" fmla="*/ 27871 w 39906"/>
                <a:gd name="connsiteY29" fmla="*/ 22869 h 60360"/>
                <a:gd name="connsiteX30" fmla="*/ 30748 w 39906"/>
                <a:gd name="connsiteY30" fmla="*/ 15816 h 60360"/>
                <a:gd name="connsiteX31" fmla="*/ 27871 w 39906"/>
                <a:gd name="connsiteY31" fmla="*/ 8765 h 60360"/>
                <a:gd name="connsiteX32" fmla="*/ 19953 w 39906"/>
                <a:gd name="connsiteY32" fmla="*/ 6234 h 60360"/>
                <a:gd name="connsiteX33" fmla="*/ 12007 w 39906"/>
                <a:gd name="connsiteY33" fmla="*/ 8765 h 60360"/>
                <a:gd name="connsiteX34" fmla="*/ 9198 w 39906"/>
                <a:gd name="connsiteY34" fmla="*/ 15816 h 6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9906" h="60360">
                  <a:moveTo>
                    <a:pt x="19953" y="31604"/>
                  </a:moveTo>
                  <a:cubicBezTo>
                    <a:pt x="16211" y="31604"/>
                    <a:pt x="13267" y="32605"/>
                    <a:pt x="11112" y="34606"/>
                  </a:cubicBezTo>
                  <a:cubicBezTo>
                    <a:pt x="8986" y="36607"/>
                    <a:pt x="7918" y="39359"/>
                    <a:pt x="7918" y="42870"/>
                  </a:cubicBezTo>
                  <a:cubicBezTo>
                    <a:pt x="7918" y="46372"/>
                    <a:pt x="8986" y="49124"/>
                    <a:pt x="11112" y="51125"/>
                  </a:cubicBezTo>
                  <a:cubicBezTo>
                    <a:pt x="13267" y="53126"/>
                    <a:pt x="16211" y="54126"/>
                    <a:pt x="19953" y="54126"/>
                  </a:cubicBezTo>
                  <a:cubicBezTo>
                    <a:pt x="23696" y="54126"/>
                    <a:pt x="26649" y="53126"/>
                    <a:pt x="28805" y="51125"/>
                  </a:cubicBezTo>
                  <a:cubicBezTo>
                    <a:pt x="30960" y="49095"/>
                    <a:pt x="32037" y="46343"/>
                    <a:pt x="32037" y="42870"/>
                  </a:cubicBezTo>
                  <a:cubicBezTo>
                    <a:pt x="32037" y="39359"/>
                    <a:pt x="30960" y="36607"/>
                    <a:pt x="28805" y="34606"/>
                  </a:cubicBezTo>
                  <a:cubicBezTo>
                    <a:pt x="26678" y="32605"/>
                    <a:pt x="23725" y="31604"/>
                    <a:pt x="19953" y="31604"/>
                  </a:cubicBezTo>
                  <a:moveTo>
                    <a:pt x="12084" y="28256"/>
                  </a:moveTo>
                  <a:cubicBezTo>
                    <a:pt x="8707" y="27419"/>
                    <a:pt x="6071" y="25851"/>
                    <a:pt x="4175" y="23532"/>
                  </a:cubicBezTo>
                  <a:cubicBezTo>
                    <a:pt x="2299" y="21223"/>
                    <a:pt x="1366" y="18405"/>
                    <a:pt x="1366" y="15076"/>
                  </a:cubicBezTo>
                  <a:cubicBezTo>
                    <a:pt x="1366" y="10429"/>
                    <a:pt x="3021" y="6754"/>
                    <a:pt x="6321" y="4050"/>
                  </a:cubicBezTo>
                  <a:cubicBezTo>
                    <a:pt x="9640" y="1347"/>
                    <a:pt x="14191" y="0"/>
                    <a:pt x="19953" y="0"/>
                  </a:cubicBezTo>
                  <a:cubicBezTo>
                    <a:pt x="25755" y="0"/>
                    <a:pt x="30296" y="1347"/>
                    <a:pt x="33596" y="4050"/>
                  </a:cubicBezTo>
                  <a:cubicBezTo>
                    <a:pt x="36896" y="6754"/>
                    <a:pt x="38550" y="10429"/>
                    <a:pt x="38550" y="15076"/>
                  </a:cubicBezTo>
                  <a:cubicBezTo>
                    <a:pt x="38550" y="18405"/>
                    <a:pt x="37598" y="21223"/>
                    <a:pt x="35703" y="23532"/>
                  </a:cubicBezTo>
                  <a:cubicBezTo>
                    <a:pt x="33827" y="25851"/>
                    <a:pt x="31219" y="27419"/>
                    <a:pt x="27871" y="28256"/>
                  </a:cubicBezTo>
                  <a:cubicBezTo>
                    <a:pt x="31662" y="29132"/>
                    <a:pt x="34606" y="30863"/>
                    <a:pt x="36713" y="33432"/>
                  </a:cubicBezTo>
                  <a:cubicBezTo>
                    <a:pt x="38839" y="36001"/>
                    <a:pt x="39907" y="39147"/>
                    <a:pt x="39907" y="42870"/>
                  </a:cubicBezTo>
                  <a:cubicBezTo>
                    <a:pt x="39907" y="48508"/>
                    <a:pt x="38185" y="52837"/>
                    <a:pt x="34731" y="55848"/>
                  </a:cubicBezTo>
                  <a:cubicBezTo>
                    <a:pt x="31296" y="58860"/>
                    <a:pt x="26370" y="60361"/>
                    <a:pt x="19953" y="60361"/>
                  </a:cubicBezTo>
                  <a:cubicBezTo>
                    <a:pt x="13536" y="60361"/>
                    <a:pt x="8601" y="58860"/>
                    <a:pt x="5147" y="55848"/>
                  </a:cubicBezTo>
                  <a:cubicBezTo>
                    <a:pt x="1713" y="52837"/>
                    <a:pt x="0" y="48508"/>
                    <a:pt x="0" y="42870"/>
                  </a:cubicBezTo>
                  <a:cubicBezTo>
                    <a:pt x="0" y="39147"/>
                    <a:pt x="1068" y="36001"/>
                    <a:pt x="3194" y="33432"/>
                  </a:cubicBezTo>
                  <a:cubicBezTo>
                    <a:pt x="5330" y="30863"/>
                    <a:pt x="8293" y="29132"/>
                    <a:pt x="12084" y="28256"/>
                  </a:cubicBezTo>
                  <a:moveTo>
                    <a:pt x="9198" y="15816"/>
                  </a:moveTo>
                  <a:cubicBezTo>
                    <a:pt x="9198" y="18828"/>
                    <a:pt x="10131" y="21185"/>
                    <a:pt x="12007" y="22869"/>
                  </a:cubicBezTo>
                  <a:cubicBezTo>
                    <a:pt x="13902" y="24562"/>
                    <a:pt x="16557" y="25408"/>
                    <a:pt x="19953" y="25408"/>
                  </a:cubicBezTo>
                  <a:cubicBezTo>
                    <a:pt x="23330" y="25408"/>
                    <a:pt x="25976" y="24562"/>
                    <a:pt x="27871" y="22869"/>
                  </a:cubicBezTo>
                  <a:cubicBezTo>
                    <a:pt x="29786" y="21185"/>
                    <a:pt x="30748" y="18828"/>
                    <a:pt x="30748" y="15816"/>
                  </a:cubicBezTo>
                  <a:cubicBezTo>
                    <a:pt x="30748" y="12805"/>
                    <a:pt x="29786" y="10448"/>
                    <a:pt x="27871" y="8765"/>
                  </a:cubicBezTo>
                  <a:cubicBezTo>
                    <a:pt x="25976" y="7081"/>
                    <a:pt x="23330" y="6234"/>
                    <a:pt x="19953" y="6234"/>
                  </a:cubicBezTo>
                  <a:cubicBezTo>
                    <a:pt x="16557" y="6234"/>
                    <a:pt x="13902" y="7081"/>
                    <a:pt x="12007" y="8765"/>
                  </a:cubicBezTo>
                  <a:cubicBezTo>
                    <a:pt x="10131" y="10448"/>
                    <a:pt x="9198" y="12805"/>
                    <a:pt x="9198" y="15816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13656D3-9727-3EA0-D591-72D9F38EDB2C}"/>
                </a:ext>
              </a:extLst>
            </p:cNvPr>
            <p:cNvSpPr/>
            <p:nvPr/>
          </p:nvSpPr>
          <p:spPr>
            <a:xfrm>
              <a:off x="5820768" y="2737161"/>
              <a:ext cx="40224" cy="60360"/>
            </a:xfrm>
            <a:custGeom>
              <a:avLst/>
              <a:gdLst>
                <a:gd name="connsiteX0" fmla="*/ 20117 w 40224"/>
                <a:gd name="connsiteY0" fmla="*/ 6234 h 60360"/>
                <a:gd name="connsiteX1" fmla="*/ 10958 w 40224"/>
                <a:gd name="connsiteY1" fmla="*/ 12238 h 60360"/>
                <a:gd name="connsiteX2" fmla="*/ 7918 w 40224"/>
                <a:gd name="connsiteY2" fmla="*/ 30200 h 60360"/>
                <a:gd name="connsiteX3" fmla="*/ 10958 w 40224"/>
                <a:gd name="connsiteY3" fmla="*/ 48171 h 60360"/>
                <a:gd name="connsiteX4" fmla="*/ 20117 w 40224"/>
                <a:gd name="connsiteY4" fmla="*/ 54126 h 60360"/>
                <a:gd name="connsiteX5" fmla="*/ 29276 w 40224"/>
                <a:gd name="connsiteY5" fmla="*/ 48171 h 60360"/>
                <a:gd name="connsiteX6" fmla="*/ 32355 w 40224"/>
                <a:gd name="connsiteY6" fmla="*/ 30200 h 60360"/>
                <a:gd name="connsiteX7" fmla="*/ 29276 w 40224"/>
                <a:gd name="connsiteY7" fmla="*/ 12238 h 60360"/>
                <a:gd name="connsiteX8" fmla="*/ 20117 w 40224"/>
                <a:gd name="connsiteY8" fmla="*/ 6234 h 60360"/>
                <a:gd name="connsiteX9" fmla="*/ 20117 w 40224"/>
                <a:gd name="connsiteY9" fmla="*/ 0 h 60360"/>
                <a:gd name="connsiteX10" fmla="*/ 35039 w 40224"/>
                <a:gd name="connsiteY10" fmla="*/ 7754 h 60360"/>
                <a:gd name="connsiteX11" fmla="*/ 40225 w 40224"/>
                <a:gd name="connsiteY11" fmla="*/ 30200 h 60360"/>
                <a:gd name="connsiteX12" fmla="*/ 35039 w 40224"/>
                <a:gd name="connsiteY12" fmla="*/ 52645 h 60360"/>
                <a:gd name="connsiteX13" fmla="*/ 20117 w 40224"/>
                <a:gd name="connsiteY13" fmla="*/ 60361 h 60360"/>
                <a:gd name="connsiteX14" fmla="*/ 5147 w 40224"/>
                <a:gd name="connsiteY14" fmla="*/ 52645 h 60360"/>
                <a:gd name="connsiteX15" fmla="*/ 0 w 40224"/>
                <a:gd name="connsiteY15" fmla="*/ 30200 h 60360"/>
                <a:gd name="connsiteX16" fmla="*/ 5147 w 40224"/>
                <a:gd name="connsiteY16" fmla="*/ 7754 h 60360"/>
                <a:gd name="connsiteX17" fmla="*/ 20117 w 40224"/>
                <a:gd name="connsiteY17" fmla="*/ 0 h 6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24" h="60360">
                  <a:moveTo>
                    <a:pt x="20117" y="6234"/>
                  </a:moveTo>
                  <a:cubicBezTo>
                    <a:pt x="16067" y="6234"/>
                    <a:pt x="13007" y="8235"/>
                    <a:pt x="10958" y="12238"/>
                  </a:cubicBezTo>
                  <a:cubicBezTo>
                    <a:pt x="8928" y="16211"/>
                    <a:pt x="7918" y="22195"/>
                    <a:pt x="7918" y="30200"/>
                  </a:cubicBezTo>
                  <a:cubicBezTo>
                    <a:pt x="7918" y="38175"/>
                    <a:pt x="8928" y="44169"/>
                    <a:pt x="10958" y="48171"/>
                  </a:cubicBezTo>
                  <a:cubicBezTo>
                    <a:pt x="13007" y="52145"/>
                    <a:pt x="16067" y="54126"/>
                    <a:pt x="20117" y="54126"/>
                  </a:cubicBezTo>
                  <a:cubicBezTo>
                    <a:pt x="24196" y="54126"/>
                    <a:pt x="27246" y="52145"/>
                    <a:pt x="29276" y="48171"/>
                  </a:cubicBezTo>
                  <a:cubicBezTo>
                    <a:pt x="31325" y="44169"/>
                    <a:pt x="32355" y="38175"/>
                    <a:pt x="32355" y="30200"/>
                  </a:cubicBezTo>
                  <a:cubicBezTo>
                    <a:pt x="32355" y="22195"/>
                    <a:pt x="31325" y="16211"/>
                    <a:pt x="29276" y="12238"/>
                  </a:cubicBezTo>
                  <a:cubicBezTo>
                    <a:pt x="27246" y="8235"/>
                    <a:pt x="24196" y="6234"/>
                    <a:pt x="20117" y="6234"/>
                  </a:cubicBezTo>
                  <a:moveTo>
                    <a:pt x="20117" y="0"/>
                  </a:moveTo>
                  <a:cubicBezTo>
                    <a:pt x="26630" y="0"/>
                    <a:pt x="31604" y="2588"/>
                    <a:pt x="35039" y="7754"/>
                  </a:cubicBezTo>
                  <a:cubicBezTo>
                    <a:pt x="38493" y="12901"/>
                    <a:pt x="40225" y="20377"/>
                    <a:pt x="40225" y="30200"/>
                  </a:cubicBezTo>
                  <a:cubicBezTo>
                    <a:pt x="40225" y="39993"/>
                    <a:pt x="38493" y="47478"/>
                    <a:pt x="35039" y="52645"/>
                  </a:cubicBezTo>
                  <a:cubicBezTo>
                    <a:pt x="31604" y="57792"/>
                    <a:pt x="26630" y="60361"/>
                    <a:pt x="20117" y="60361"/>
                  </a:cubicBezTo>
                  <a:cubicBezTo>
                    <a:pt x="13594" y="60361"/>
                    <a:pt x="8601" y="57792"/>
                    <a:pt x="5147" y="52645"/>
                  </a:cubicBezTo>
                  <a:cubicBezTo>
                    <a:pt x="1713" y="47478"/>
                    <a:pt x="0" y="39993"/>
                    <a:pt x="0" y="30200"/>
                  </a:cubicBezTo>
                  <a:cubicBezTo>
                    <a:pt x="0" y="20377"/>
                    <a:pt x="1713" y="12901"/>
                    <a:pt x="5147" y="7754"/>
                  </a:cubicBezTo>
                  <a:cubicBezTo>
                    <a:pt x="8601" y="2588"/>
                    <a:pt x="13594" y="0"/>
                    <a:pt x="20117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A8ED78B-99D2-2C9D-6602-515A7D0DD0A2}"/>
                </a:ext>
              </a:extLst>
            </p:cNvPr>
            <p:cNvSpPr/>
            <p:nvPr/>
          </p:nvSpPr>
          <p:spPr>
            <a:xfrm>
              <a:off x="5871556" y="2737161"/>
              <a:ext cx="40214" cy="60360"/>
            </a:xfrm>
            <a:custGeom>
              <a:avLst/>
              <a:gdLst>
                <a:gd name="connsiteX0" fmla="*/ 20108 w 40214"/>
                <a:gd name="connsiteY0" fmla="*/ 6234 h 60360"/>
                <a:gd name="connsiteX1" fmla="*/ 10949 w 40214"/>
                <a:gd name="connsiteY1" fmla="*/ 12238 h 60360"/>
                <a:gd name="connsiteX2" fmla="*/ 7908 w 40214"/>
                <a:gd name="connsiteY2" fmla="*/ 30200 h 60360"/>
                <a:gd name="connsiteX3" fmla="*/ 10949 w 40214"/>
                <a:gd name="connsiteY3" fmla="*/ 48171 h 60360"/>
                <a:gd name="connsiteX4" fmla="*/ 20108 w 40214"/>
                <a:gd name="connsiteY4" fmla="*/ 54126 h 60360"/>
                <a:gd name="connsiteX5" fmla="*/ 29267 w 40214"/>
                <a:gd name="connsiteY5" fmla="*/ 48171 h 60360"/>
                <a:gd name="connsiteX6" fmla="*/ 32345 w 40214"/>
                <a:gd name="connsiteY6" fmla="*/ 30200 h 60360"/>
                <a:gd name="connsiteX7" fmla="*/ 29267 w 40214"/>
                <a:gd name="connsiteY7" fmla="*/ 12238 h 60360"/>
                <a:gd name="connsiteX8" fmla="*/ 20108 w 40214"/>
                <a:gd name="connsiteY8" fmla="*/ 6234 h 60360"/>
                <a:gd name="connsiteX9" fmla="*/ 20108 w 40214"/>
                <a:gd name="connsiteY9" fmla="*/ 0 h 60360"/>
                <a:gd name="connsiteX10" fmla="*/ 35039 w 40214"/>
                <a:gd name="connsiteY10" fmla="*/ 7754 h 60360"/>
                <a:gd name="connsiteX11" fmla="*/ 40215 w 40214"/>
                <a:gd name="connsiteY11" fmla="*/ 30200 h 60360"/>
                <a:gd name="connsiteX12" fmla="*/ 35039 w 40214"/>
                <a:gd name="connsiteY12" fmla="*/ 52645 h 60360"/>
                <a:gd name="connsiteX13" fmla="*/ 20108 w 40214"/>
                <a:gd name="connsiteY13" fmla="*/ 60361 h 60360"/>
                <a:gd name="connsiteX14" fmla="*/ 5138 w 40214"/>
                <a:gd name="connsiteY14" fmla="*/ 52645 h 60360"/>
                <a:gd name="connsiteX15" fmla="*/ 0 w 40214"/>
                <a:gd name="connsiteY15" fmla="*/ 30200 h 60360"/>
                <a:gd name="connsiteX16" fmla="*/ 5138 w 40214"/>
                <a:gd name="connsiteY16" fmla="*/ 7754 h 60360"/>
                <a:gd name="connsiteX17" fmla="*/ 20108 w 40214"/>
                <a:gd name="connsiteY17" fmla="*/ 0 h 6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14" h="60360">
                  <a:moveTo>
                    <a:pt x="20108" y="6234"/>
                  </a:moveTo>
                  <a:cubicBezTo>
                    <a:pt x="16057" y="6234"/>
                    <a:pt x="12998" y="8235"/>
                    <a:pt x="10949" y="12238"/>
                  </a:cubicBezTo>
                  <a:cubicBezTo>
                    <a:pt x="8918" y="16211"/>
                    <a:pt x="7908" y="22195"/>
                    <a:pt x="7908" y="30200"/>
                  </a:cubicBezTo>
                  <a:cubicBezTo>
                    <a:pt x="7908" y="38175"/>
                    <a:pt x="8918" y="44169"/>
                    <a:pt x="10949" y="48171"/>
                  </a:cubicBezTo>
                  <a:cubicBezTo>
                    <a:pt x="12998" y="52145"/>
                    <a:pt x="16057" y="54126"/>
                    <a:pt x="20108" y="54126"/>
                  </a:cubicBezTo>
                  <a:cubicBezTo>
                    <a:pt x="24187" y="54126"/>
                    <a:pt x="27236" y="52145"/>
                    <a:pt x="29267" y="48171"/>
                  </a:cubicBezTo>
                  <a:cubicBezTo>
                    <a:pt x="31316" y="44169"/>
                    <a:pt x="32345" y="38175"/>
                    <a:pt x="32345" y="30200"/>
                  </a:cubicBezTo>
                  <a:cubicBezTo>
                    <a:pt x="32345" y="22195"/>
                    <a:pt x="31316" y="16211"/>
                    <a:pt x="29267" y="12238"/>
                  </a:cubicBezTo>
                  <a:cubicBezTo>
                    <a:pt x="27236" y="8235"/>
                    <a:pt x="24187" y="6234"/>
                    <a:pt x="20108" y="6234"/>
                  </a:cubicBezTo>
                  <a:moveTo>
                    <a:pt x="20108" y="0"/>
                  </a:moveTo>
                  <a:cubicBezTo>
                    <a:pt x="26630" y="0"/>
                    <a:pt x="31604" y="2588"/>
                    <a:pt x="35039" y="7754"/>
                  </a:cubicBezTo>
                  <a:cubicBezTo>
                    <a:pt x="38493" y="12901"/>
                    <a:pt x="40215" y="20377"/>
                    <a:pt x="40215" y="30200"/>
                  </a:cubicBezTo>
                  <a:cubicBezTo>
                    <a:pt x="40215" y="39993"/>
                    <a:pt x="38493" y="47478"/>
                    <a:pt x="35039" y="52645"/>
                  </a:cubicBezTo>
                  <a:cubicBezTo>
                    <a:pt x="31604" y="57792"/>
                    <a:pt x="26630" y="60361"/>
                    <a:pt x="20108" y="60361"/>
                  </a:cubicBezTo>
                  <a:cubicBezTo>
                    <a:pt x="13585" y="60361"/>
                    <a:pt x="8592" y="57792"/>
                    <a:pt x="5138" y="52645"/>
                  </a:cubicBezTo>
                  <a:cubicBezTo>
                    <a:pt x="1713" y="47478"/>
                    <a:pt x="0" y="39993"/>
                    <a:pt x="0" y="30200"/>
                  </a:cubicBezTo>
                  <a:cubicBezTo>
                    <a:pt x="0" y="20377"/>
                    <a:pt x="1713" y="12901"/>
                    <a:pt x="5138" y="7754"/>
                  </a:cubicBezTo>
                  <a:cubicBezTo>
                    <a:pt x="8592" y="2588"/>
                    <a:pt x="13585" y="0"/>
                    <a:pt x="2010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1093BCA-B364-6DC9-EFED-D54540753A70}"/>
                </a:ext>
              </a:extLst>
            </p:cNvPr>
            <p:cNvSpPr/>
            <p:nvPr/>
          </p:nvSpPr>
          <p:spPr>
            <a:xfrm>
              <a:off x="5922335" y="2737161"/>
              <a:ext cx="40224" cy="60360"/>
            </a:xfrm>
            <a:custGeom>
              <a:avLst/>
              <a:gdLst>
                <a:gd name="connsiteX0" fmla="*/ 20108 w 40224"/>
                <a:gd name="connsiteY0" fmla="*/ 6234 h 60360"/>
                <a:gd name="connsiteX1" fmla="*/ 10949 w 40224"/>
                <a:gd name="connsiteY1" fmla="*/ 12238 h 60360"/>
                <a:gd name="connsiteX2" fmla="*/ 7908 w 40224"/>
                <a:gd name="connsiteY2" fmla="*/ 30200 h 60360"/>
                <a:gd name="connsiteX3" fmla="*/ 10949 w 40224"/>
                <a:gd name="connsiteY3" fmla="*/ 48171 h 60360"/>
                <a:gd name="connsiteX4" fmla="*/ 20108 w 40224"/>
                <a:gd name="connsiteY4" fmla="*/ 54126 h 60360"/>
                <a:gd name="connsiteX5" fmla="*/ 29266 w 40224"/>
                <a:gd name="connsiteY5" fmla="*/ 48171 h 60360"/>
                <a:gd name="connsiteX6" fmla="*/ 32345 w 40224"/>
                <a:gd name="connsiteY6" fmla="*/ 30200 h 60360"/>
                <a:gd name="connsiteX7" fmla="*/ 29266 w 40224"/>
                <a:gd name="connsiteY7" fmla="*/ 12238 h 60360"/>
                <a:gd name="connsiteX8" fmla="*/ 20108 w 40224"/>
                <a:gd name="connsiteY8" fmla="*/ 6234 h 60360"/>
                <a:gd name="connsiteX9" fmla="*/ 20108 w 40224"/>
                <a:gd name="connsiteY9" fmla="*/ 0 h 60360"/>
                <a:gd name="connsiteX10" fmla="*/ 35039 w 40224"/>
                <a:gd name="connsiteY10" fmla="*/ 7754 h 60360"/>
                <a:gd name="connsiteX11" fmla="*/ 40225 w 40224"/>
                <a:gd name="connsiteY11" fmla="*/ 30200 h 60360"/>
                <a:gd name="connsiteX12" fmla="*/ 35039 w 40224"/>
                <a:gd name="connsiteY12" fmla="*/ 52645 h 60360"/>
                <a:gd name="connsiteX13" fmla="*/ 20108 w 40224"/>
                <a:gd name="connsiteY13" fmla="*/ 60361 h 60360"/>
                <a:gd name="connsiteX14" fmla="*/ 5147 w 40224"/>
                <a:gd name="connsiteY14" fmla="*/ 52645 h 60360"/>
                <a:gd name="connsiteX15" fmla="*/ 0 w 40224"/>
                <a:gd name="connsiteY15" fmla="*/ 30200 h 60360"/>
                <a:gd name="connsiteX16" fmla="*/ 5147 w 40224"/>
                <a:gd name="connsiteY16" fmla="*/ 7754 h 60360"/>
                <a:gd name="connsiteX17" fmla="*/ 20108 w 40224"/>
                <a:gd name="connsiteY17" fmla="*/ 0 h 6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24" h="60360">
                  <a:moveTo>
                    <a:pt x="20108" y="6234"/>
                  </a:moveTo>
                  <a:cubicBezTo>
                    <a:pt x="16057" y="6234"/>
                    <a:pt x="12998" y="8235"/>
                    <a:pt x="10949" y="12238"/>
                  </a:cubicBezTo>
                  <a:cubicBezTo>
                    <a:pt x="8918" y="16211"/>
                    <a:pt x="7908" y="22195"/>
                    <a:pt x="7908" y="30200"/>
                  </a:cubicBezTo>
                  <a:cubicBezTo>
                    <a:pt x="7908" y="38175"/>
                    <a:pt x="8918" y="44169"/>
                    <a:pt x="10949" y="48171"/>
                  </a:cubicBezTo>
                  <a:cubicBezTo>
                    <a:pt x="12998" y="52145"/>
                    <a:pt x="16057" y="54126"/>
                    <a:pt x="20108" y="54126"/>
                  </a:cubicBezTo>
                  <a:cubicBezTo>
                    <a:pt x="24187" y="54126"/>
                    <a:pt x="27236" y="52145"/>
                    <a:pt x="29266" y="48171"/>
                  </a:cubicBezTo>
                  <a:cubicBezTo>
                    <a:pt x="31316" y="44169"/>
                    <a:pt x="32345" y="38175"/>
                    <a:pt x="32345" y="30200"/>
                  </a:cubicBezTo>
                  <a:cubicBezTo>
                    <a:pt x="32345" y="22195"/>
                    <a:pt x="31316" y="16211"/>
                    <a:pt x="29266" y="12238"/>
                  </a:cubicBezTo>
                  <a:cubicBezTo>
                    <a:pt x="27236" y="8235"/>
                    <a:pt x="24187" y="6234"/>
                    <a:pt x="20108" y="6234"/>
                  </a:cubicBezTo>
                  <a:moveTo>
                    <a:pt x="20108" y="0"/>
                  </a:moveTo>
                  <a:cubicBezTo>
                    <a:pt x="26630" y="0"/>
                    <a:pt x="31604" y="2588"/>
                    <a:pt x="35039" y="7754"/>
                  </a:cubicBezTo>
                  <a:cubicBezTo>
                    <a:pt x="38493" y="12901"/>
                    <a:pt x="40225" y="20377"/>
                    <a:pt x="40225" y="30200"/>
                  </a:cubicBezTo>
                  <a:cubicBezTo>
                    <a:pt x="40225" y="39993"/>
                    <a:pt x="38493" y="47478"/>
                    <a:pt x="35039" y="52645"/>
                  </a:cubicBezTo>
                  <a:cubicBezTo>
                    <a:pt x="31604" y="57792"/>
                    <a:pt x="26630" y="60361"/>
                    <a:pt x="20108" y="60361"/>
                  </a:cubicBezTo>
                  <a:cubicBezTo>
                    <a:pt x="13594" y="60361"/>
                    <a:pt x="8601" y="57792"/>
                    <a:pt x="5147" y="52645"/>
                  </a:cubicBezTo>
                  <a:cubicBezTo>
                    <a:pt x="1713" y="47478"/>
                    <a:pt x="0" y="39993"/>
                    <a:pt x="0" y="30200"/>
                  </a:cubicBezTo>
                  <a:cubicBezTo>
                    <a:pt x="0" y="20377"/>
                    <a:pt x="1713" y="12901"/>
                    <a:pt x="5147" y="7754"/>
                  </a:cubicBezTo>
                  <a:cubicBezTo>
                    <a:pt x="8601" y="2588"/>
                    <a:pt x="13594" y="0"/>
                    <a:pt x="20108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4B070701-46A0-918B-31B8-A7B93B4505E4}"/>
                </a:ext>
              </a:extLst>
            </p:cNvPr>
            <p:cNvSpPr/>
            <p:nvPr/>
          </p:nvSpPr>
          <p:spPr>
            <a:xfrm>
              <a:off x="4869236" y="2845905"/>
              <a:ext cx="50028" cy="41821"/>
            </a:xfrm>
            <a:custGeom>
              <a:avLst/>
              <a:gdLst>
                <a:gd name="connsiteX0" fmla="*/ 50028 w 50028"/>
                <a:gd name="connsiteY0" fmla="*/ 27583 h 41821"/>
                <a:gd name="connsiteX1" fmla="*/ 49624 w 50028"/>
                <a:gd name="connsiteY1" fmla="*/ 29334 h 41821"/>
                <a:gd name="connsiteX2" fmla="*/ 48219 w 50028"/>
                <a:gd name="connsiteY2" fmla="*/ 32893 h 41821"/>
                <a:gd name="connsiteX3" fmla="*/ 45968 w 50028"/>
                <a:gd name="connsiteY3" fmla="*/ 37040 h 41821"/>
                <a:gd name="connsiteX4" fmla="*/ 42495 w 50028"/>
                <a:gd name="connsiteY4" fmla="*/ 40426 h 41821"/>
                <a:gd name="connsiteX5" fmla="*/ 37944 w 50028"/>
                <a:gd name="connsiteY5" fmla="*/ 41821 h 41821"/>
                <a:gd name="connsiteX6" fmla="*/ 32538 w 50028"/>
                <a:gd name="connsiteY6" fmla="*/ 39657 h 41821"/>
                <a:gd name="connsiteX7" fmla="*/ 30373 w 50028"/>
                <a:gd name="connsiteY7" fmla="*/ 34250 h 41821"/>
                <a:gd name="connsiteX8" fmla="*/ 31325 w 50028"/>
                <a:gd name="connsiteY8" fmla="*/ 29969 h 41821"/>
                <a:gd name="connsiteX9" fmla="*/ 37319 w 50028"/>
                <a:gd name="connsiteY9" fmla="*/ 8466 h 41821"/>
                <a:gd name="connsiteX10" fmla="*/ 32316 w 50028"/>
                <a:gd name="connsiteY10" fmla="*/ 2030 h 41821"/>
                <a:gd name="connsiteX11" fmla="*/ 27487 w 50028"/>
                <a:gd name="connsiteY11" fmla="*/ 2973 h 41821"/>
                <a:gd name="connsiteX12" fmla="*/ 23619 w 50028"/>
                <a:gd name="connsiteY12" fmla="*/ 5137 h 41821"/>
                <a:gd name="connsiteX13" fmla="*/ 20598 w 50028"/>
                <a:gd name="connsiteY13" fmla="*/ 8158 h 41821"/>
                <a:gd name="connsiteX14" fmla="*/ 18481 w 50028"/>
                <a:gd name="connsiteY14" fmla="*/ 11045 h 41821"/>
                <a:gd name="connsiteX15" fmla="*/ 17260 w 50028"/>
                <a:gd name="connsiteY15" fmla="*/ 13296 h 41821"/>
                <a:gd name="connsiteX16" fmla="*/ 16086 w 50028"/>
                <a:gd name="connsiteY16" fmla="*/ 17895 h 41821"/>
                <a:gd name="connsiteX17" fmla="*/ 14508 w 50028"/>
                <a:gd name="connsiteY17" fmla="*/ 24062 h 41821"/>
                <a:gd name="connsiteX18" fmla="*/ 12478 w 50028"/>
                <a:gd name="connsiteY18" fmla="*/ 32403 h 41821"/>
                <a:gd name="connsiteX19" fmla="*/ 10727 w 50028"/>
                <a:gd name="connsiteY19" fmla="*/ 39205 h 41821"/>
                <a:gd name="connsiteX20" fmla="*/ 9284 w 50028"/>
                <a:gd name="connsiteY20" fmla="*/ 41148 h 41821"/>
                <a:gd name="connsiteX21" fmla="*/ 7302 w 50028"/>
                <a:gd name="connsiteY21" fmla="*/ 41821 h 41821"/>
                <a:gd name="connsiteX22" fmla="*/ 5407 w 50028"/>
                <a:gd name="connsiteY22" fmla="*/ 41148 h 41821"/>
                <a:gd name="connsiteX23" fmla="*/ 4637 w 50028"/>
                <a:gd name="connsiteY23" fmla="*/ 39301 h 41821"/>
                <a:gd name="connsiteX24" fmla="*/ 4772 w 50028"/>
                <a:gd name="connsiteY24" fmla="*/ 38445 h 41821"/>
                <a:gd name="connsiteX25" fmla="*/ 5137 w 50028"/>
                <a:gd name="connsiteY25" fmla="*/ 36819 h 41821"/>
                <a:gd name="connsiteX26" fmla="*/ 5455 w 50028"/>
                <a:gd name="connsiteY26" fmla="*/ 35327 h 41821"/>
                <a:gd name="connsiteX27" fmla="*/ 10814 w 50028"/>
                <a:gd name="connsiteY27" fmla="*/ 14017 h 41821"/>
                <a:gd name="connsiteX28" fmla="*/ 12036 w 50028"/>
                <a:gd name="connsiteY28" fmla="*/ 8918 h 41821"/>
                <a:gd name="connsiteX29" fmla="*/ 12305 w 50028"/>
                <a:gd name="connsiteY29" fmla="*/ 6263 h 41821"/>
                <a:gd name="connsiteX30" fmla="*/ 9419 w 50028"/>
                <a:gd name="connsiteY30" fmla="*/ 2030 h 41821"/>
                <a:gd name="connsiteX31" fmla="*/ 5542 w 50028"/>
                <a:gd name="connsiteY31" fmla="*/ 4820 h 41821"/>
                <a:gd name="connsiteX32" fmla="*/ 2703 w 50028"/>
                <a:gd name="connsiteY32" fmla="*/ 13026 h 41821"/>
                <a:gd name="connsiteX33" fmla="*/ 2030 w 50028"/>
                <a:gd name="connsiteY33" fmla="*/ 14826 h 41821"/>
                <a:gd name="connsiteX34" fmla="*/ 1126 w 50028"/>
                <a:gd name="connsiteY34" fmla="*/ 15143 h 41821"/>
                <a:gd name="connsiteX35" fmla="*/ 0 w 50028"/>
                <a:gd name="connsiteY35" fmla="*/ 14191 h 41821"/>
                <a:gd name="connsiteX36" fmla="*/ 356 w 50028"/>
                <a:gd name="connsiteY36" fmla="*/ 12478 h 41821"/>
                <a:gd name="connsiteX37" fmla="*/ 1395 w 50028"/>
                <a:gd name="connsiteY37" fmla="*/ 8880 h 41821"/>
                <a:gd name="connsiteX38" fmla="*/ 2790 w 50028"/>
                <a:gd name="connsiteY38" fmla="*/ 5272 h 41821"/>
                <a:gd name="connsiteX39" fmla="*/ 3694 w 50028"/>
                <a:gd name="connsiteY39" fmla="*/ 3694 h 41821"/>
                <a:gd name="connsiteX40" fmla="*/ 4907 w 50028"/>
                <a:gd name="connsiteY40" fmla="*/ 2117 h 41821"/>
                <a:gd name="connsiteX41" fmla="*/ 6985 w 50028"/>
                <a:gd name="connsiteY41" fmla="*/ 539 h 41821"/>
                <a:gd name="connsiteX42" fmla="*/ 9688 w 50028"/>
                <a:gd name="connsiteY42" fmla="*/ 0 h 41821"/>
                <a:gd name="connsiteX43" fmla="*/ 15461 w 50028"/>
                <a:gd name="connsiteY43" fmla="*/ 2165 h 41821"/>
                <a:gd name="connsiteX44" fmla="*/ 18203 w 50028"/>
                <a:gd name="connsiteY44" fmla="*/ 8024 h 41821"/>
                <a:gd name="connsiteX45" fmla="*/ 32586 w 50028"/>
                <a:gd name="connsiteY45" fmla="*/ 0 h 41821"/>
                <a:gd name="connsiteX46" fmla="*/ 40378 w 50028"/>
                <a:gd name="connsiteY46" fmla="*/ 2617 h 41821"/>
                <a:gd name="connsiteX47" fmla="*/ 43217 w 50028"/>
                <a:gd name="connsiteY47" fmla="*/ 9871 h 41821"/>
                <a:gd name="connsiteX48" fmla="*/ 42995 w 50028"/>
                <a:gd name="connsiteY48" fmla="*/ 12343 h 41821"/>
                <a:gd name="connsiteX49" fmla="*/ 42360 w 50028"/>
                <a:gd name="connsiteY49" fmla="*/ 15412 h 41821"/>
                <a:gd name="connsiteX50" fmla="*/ 41600 w 50028"/>
                <a:gd name="connsiteY50" fmla="*/ 18433 h 41821"/>
                <a:gd name="connsiteX51" fmla="*/ 40513 w 50028"/>
                <a:gd name="connsiteY51" fmla="*/ 21858 h 41821"/>
                <a:gd name="connsiteX52" fmla="*/ 39474 w 50028"/>
                <a:gd name="connsiteY52" fmla="*/ 24831 h 41821"/>
                <a:gd name="connsiteX53" fmla="*/ 38397 w 50028"/>
                <a:gd name="connsiteY53" fmla="*/ 27852 h 41821"/>
                <a:gd name="connsiteX54" fmla="*/ 37588 w 50028"/>
                <a:gd name="connsiteY54" fmla="*/ 30151 h 41821"/>
                <a:gd name="connsiteX55" fmla="*/ 35914 w 50028"/>
                <a:gd name="connsiteY55" fmla="*/ 36732 h 41821"/>
                <a:gd name="connsiteX56" fmla="*/ 36415 w 50028"/>
                <a:gd name="connsiteY56" fmla="*/ 39031 h 41821"/>
                <a:gd name="connsiteX57" fmla="*/ 38127 w 50028"/>
                <a:gd name="connsiteY57" fmla="*/ 39753 h 41821"/>
                <a:gd name="connsiteX58" fmla="*/ 43621 w 50028"/>
                <a:gd name="connsiteY58" fmla="*/ 36636 h 41821"/>
                <a:gd name="connsiteX59" fmla="*/ 47546 w 50028"/>
                <a:gd name="connsiteY59" fmla="*/ 28343 h 41821"/>
                <a:gd name="connsiteX60" fmla="*/ 48085 w 50028"/>
                <a:gd name="connsiteY60" fmla="*/ 26948 h 41821"/>
                <a:gd name="connsiteX61" fmla="*/ 48941 w 50028"/>
                <a:gd name="connsiteY61" fmla="*/ 26678 h 41821"/>
                <a:gd name="connsiteX62" fmla="*/ 50028 w 50028"/>
                <a:gd name="connsiteY62" fmla="*/ 27583 h 4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028" h="41821">
                  <a:moveTo>
                    <a:pt x="50028" y="27583"/>
                  </a:moveTo>
                  <a:cubicBezTo>
                    <a:pt x="50028" y="27823"/>
                    <a:pt x="49893" y="28400"/>
                    <a:pt x="49624" y="29334"/>
                  </a:cubicBezTo>
                  <a:cubicBezTo>
                    <a:pt x="49345" y="30267"/>
                    <a:pt x="48883" y="31460"/>
                    <a:pt x="48219" y="32893"/>
                  </a:cubicBezTo>
                  <a:cubicBezTo>
                    <a:pt x="47594" y="34336"/>
                    <a:pt x="46844" y="35722"/>
                    <a:pt x="45968" y="37040"/>
                  </a:cubicBezTo>
                  <a:cubicBezTo>
                    <a:pt x="45093" y="38339"/>
                    <a:pt x="43938" y="39464"/>
                    <a:pt x="42495" y="40426"/>
                  </a:cubicBezTo>
                  <a:cubicBezTo>
                    <a:pt x="41081" y="41360"/>
                    <a:pt x="39570" y="41821"/>
                    <a:pt x="37944" y="41821"/>
                  </a:cubicBezTo>
                  <a:cubicBezTo>
                    <a:pt x="35780" y="41821"/>
                    <a:pt x="33981" y="41100"/>
                    <a:pt x="32538" y="39657"/>
                  </a:cubicBezTo>
                  <a:cubicBezTo>
                    <a:pt x="31094" y="38214"/>
                    <a:pt x="30373" y="36415"/>
                    <a:pt x="30373" y="34250"/>
                  </a:cubicBezTo>
                  <a:cubicBezTo>
                    <a:pt x="30373" y="33047"/>
                    <a:pt x="30690" y="31623"/>
                    <a:pt x="31325" y="29969"/>
                  </a:cubicBezTo>
                  <a:cubicBezTo>
                    <a:pt x="35318" y="19299"/>
                    <a:pt x="37319" y="12132"/>
                    <a:pt x="37319" y="8466"/>
                  </a:cubicBezTo>
                  <a:cubicBezTo>
                    <a:pt x="37319" y="4175"/>
                    <a:pt x="35655" y="2030"/>
                    <a:pt x="32316" y="2030"/>
                  </a:cubicBezTo>
                  <a:cubicBezTo>
                    <a:pt x="30661" y="2030"/>
                    <a:pt x="29055" y="2347"/>
                    <a:pt x="27487" y="2973"/>
                  </a:cubicBezTo>
                  <a:cubicBezTo>
                    <a:pt x="25957" y="3579"/>
                    <a:pt x="24668" y="4300"/>
                    <a:pt x="23619" y="5137"/>
                  </a:cubicBezTo>
                  <a:cubicBezTo>
                    <a:pt x="22570" y="5974"/>
                    <a:pt x="21560" y="6985"/>
                    <a:pt x="20598" y="8158"/>
                  </a:cubicBezTo>
                  <a:cubicBezTo>
                    <a:pt x="19665" y="9303"/>
                    <a:pt x="18953" y="10265"/>
                    <a:pt x="18481" y="11045"/>
                  </a:cubicBezTo>
                  <a:cubicBezTo>
                    <a:pt x="18029" y="11795"/>
                    <a:pt x="17616" y="12545"/>
                    <a:pt x="17260" y="13296"/>
                  </a:cubicBezTo>
                  <a:lnTo>
                    <a:pt x="16086" y="17895"/>
                  </a:lnTo>
                  <a:cubicBezTo>
                    <a:pt x="15903" y="18732"/>
                    <a:pt x="15384" y="20790"/>
                    <a:pt x="14508" y="24062"/>
                  </a:cubicBezTo>
                  <a:lnTo>
                    <a:pt x="12478" y="32403"/>
                  </a:lnTo>
                  <a:cubicBezTo>
                    <a:pt x="11526" y="36549"/>
                    <a:pt x="10939" y="38810"/>
                    <a:pt x="10727" y="39205"/>
                  </a:cubicBezTo>
                  <a:cubicBezTo>
                    <a:pt x="10429" y="40042"/>
                    <a:pt x="9948" y="40696"/>
                    <a:pt x="9284" y="41148"/>
                  </a:cubicBezTo>
                  <a:cubicBezTo>
                    <a:pt x="8620" y="41600"/>
                    <a:pt x="7966" y="41821"/>
                    <a:pt x="7302" y="41821"/>
                  </a:cubicBezTo>
                  <a:cubicBezTo>
                    <a:pt x="6552" y="41821"/>
                    <a:pt x="5917" y="41600"/>
                    <a:pt x="5407" y="41148"/>
                  </a:cubicBezTo>
                  <a:cubicBezTo>
                    <a:pt x="4897" y="40696"/>
                    <a:pt x="4637" y="40080"/>
                    <a:pt x="4637" y="39301"/>
                  </a:cubicBezTo>
                  <a:cubicBezTo>
                    <a:pt x="4637" y="39176"/>
                    <a:pt x="4685" y="38897"/>
                    <a:pt x="4772" y="38445"/>
                  </a:cubicBezTo>
                  <a:cubicBezTo>
                    <a:pt x="4859" y="37992"/>
                    <a:pt x="4984" y="37444"/>
                    <a:pt x="5137" y="36819"/>
                  </a:cubicBezTo>
                  <a:cubicBezTo>
                    <a:pt x="5282" y="36193"/>
                    <a:pt x="5388" y="35693"/>
                    <a:pt x="5455" y="35327"/>
                  </a:cubicBezTo>
                  <a:lnTo>
                    <a:pt x="10814" y="14017"/>
                  </a:lnTo>
                  <a:cubicBezTo>
                    <a:pt x="11478" y="11429"/>
                    <a:pt x="11882" y="9736"/>
                    <a:pt x="12036" y="8918"/>
                  </a:cubicBezTo>
                  <a:cubicBezTo>
                    <a:pt x="12218" y="8081"/>
                    <a:pt x="12305" y="7196"/>
                    <a:pt x="12305" y="6263"/>
                  </a:cubicBezTo>
                  <a:cubicBezTo>
                    <a:pt x="12305" y="3444"/>
                    <a:pt x="11343" y="2030"/>
                    <a:pt x="9419" y="2030"/>
                  </a:cubicBezTo>
                  <a:cubicBezTo>
                    <a:pt x="7851" y="2030"/>
                    <a:pt x="6561" y="2963"/>
                    <a:pt x="5542" y="4820"/>
                  </a:cubicBezTo>
                  <a:cubicBezTo>
                    <a:pt x="4522" y="6677"/>
                    <a:pt x="3579" y="9419"/>
                    <a:pt x="2703" y="13026"/>
                  </a:cubicBezTo>
                  <a:cubicBezTo>
                    <a:pt x="2434" y="14017"/>
                    <a:pt x="2213" y="14614"/>
                    <a:pt x="2030" y="14826"/>
                  </a:cubicBezTo>
                  <a:cubicBezTo>
                    <a:pt x="1876" y="15037"/>
                    <a:pt x="1578" y="15143"/>
                    <a:pt x="1126" y="15143"/>
                  </a:cubicBezTo>
                  <a:cubicBezTo>
                    <a:pt x="375" y="15114"/>
                    <a:pt x="0" y="14797"/>
                    <a:pt x="0" y="14191"/>
                  </a:cubicBezTo>
                  <a:cubicBezTo>
                    <a:pt x="0" y="14046"/>
                    <a:pt x="115" y="13469"/>
                    <a:pt x="356" y="12478"/>
                  </a:cubicBezTo>
                  <a:cubicBezTo>
                    <a:pt x="596" y="11487"/>
                    <a:pt x="943" y="10294"/>
                    <a:pt x="1395" y="8880"/>
                  </a:cubicBezTo>
                  <a:cubicBezTo>
                    <a:pt x="1876" y="7437"/>
                    <a:pt x="2338" y="6234"/>
                    <a:pt x="2790" y="5272"/>
                  </a:cubicBezTo>
                  <a:cubicBezTo>
                    <a:pt x="3185" y="4551"/>
                    <a:pt x="3483" y="4021"/>
                    <a:pt x="3694" y="3694"/>
                  </a:cubicBezTo>
                  <a:cubicBezTo>
                    <a:pt x="3935" y="3338"/>
                    <a:pt x="4339" y="2809"/>
                    <a:pt x="4907" y="2117"/>
                  </a:cubicBezTo>
                  <a:cubicBezTo>
                    <a:pt x="5513" y="1395"/>
                    <a:pt x="6205" y="875"/>
                    <a:pt x="6985" y="539"/>
                  </a:cubicBezTo>
                  <a:cubicBezTo>
                    <a:pt x="7793" y="183"/>
                    <a:pt x="8697" y="0"/>
                    <a:pt x="9688" y="0"/>
                  </a:cubicBezTo>
                  <a:cubicBezTo>
                    <a:pt x="11911" y="0"/>
                    <a:pt x="13835" y="722"/>
                    <a:pt x="15461" y="2165"/>
                  </a:cubicBezTo>
                  <a:cubicBezTo>
                    <a:pt x="17086" y="3579"/>
                    <a:pt x="18000" y="5532"/>
                    <a:pt x="18203" y="8024"/>
                  </a:cubicBezTo>
                  <a:cubicBezTo>
                    <a:pt x="22195" y="2674"/>
                    <a:pt x="26996" y="0"/>
                    <a:pt x="32586" y="0"/>
                  </a:cubicBezTo>
                  <a:cubicBezTo>
                    <a:pt x="35886" y="0"/>
                    <a:pt x="38483" y="875"/>
                    <a:pt x="40378" y="2617"/>
                  </a:cubicBezTo>
                  <a:cubicBezTo>
                    <a:pt x="42274" y="4358"/>
                    <a:pt x="43217" y="6773"/>
                    <a:pt x="43217" y="9871"/>
                  </a:cubicBezTo>
                  <a:cubicBezTo>
                    <a:pt x="43217" y="10592"/>
                    <a:pt x="43140" y="11410"/>
                    <a:pt x="42995" y="12343"/>
                  </a:cubicBezTo>
                  <a:cubicBezTo>
                    <a:pt x="42870" y="13248"/>
                    <a:pt x="42658" y="14268"/>
                    <a:pt x="42360" y="15412"/>
                  </a:cubicBezTo>
                  <a:cubicBezTo>
                    <a:pt x="42091" y="16557"/>
                    <a:pt x="41841" y="17558"/>
                    <a:pt x="41600" y="18433"/>
                  </a:cubicBezTo>
                  <a:cubicBezTo>
                    <a:pt x="41360" y="19309"/>
                    <a:pt x="40994" y="20444"/>
                    <a:pt x="40513" y="21858"/>
                  </a:cubicBezTo>
                  <a:cubicBezTo>
                    <a:pt x="40032" y="23234"/>
                    <a:pt x="39686" y="24225"/>
                    <a:pt x="39474" y="24831"/>
                  </a:cubicBezTo>
                  <a:cubicBezTo>
                    <a:pt x="39272" y="25437"/>
                    <a:pt x="38906" y="26438"/>
                    <a:pt x="38397" y="27852"/>
                  </a:cubicBezTo>
                  <a:cubicBezTo>
                    <a:pt x="37915" y="29228"/>
                    <a:pt x="37646" y="29997"/>
                    <a:pt x="37588" y="30151"/>
                  </a:cubicBezTo>
                  <a:cubicBezTo>
                    <a:pt x="36472" y="32942"/>
                    <a:pt x="35914" y="35135"/>
                    <a:pt x="35914" y="36732"/>
                  </a:cubicBezTo>
                  <a:cubicBezTo>
                    <a:pt x="35914" y="37781"/>
                    <a:pt x="36078" y="38550"/>
                    <a:pt x="36415" y="39031"/>
                  </a:cubicBezTo>
                  <a:cubicBezTo>
                    <a:pt x="36771" y="39512"/>
                    <a:pt x="37348" y="39753"/>
                    <a:pt x="38127" y="39753"/>
                  </a:cubicBezTo>
                  <a:cubicBezTo>
                    <a:pt x="40234" y="39753"/>
                    <a:pt x="42062" y="38714"/>
                    <a:pt x="43621" y="36636"/>
                  </a:cubicBezTo>
                  <a:cubicBezTo>
                    <a:pt x="45218" y="34529"/>
                    <a:pt x="46526" y="31768"/>
                    <a:pt x="47546" y="28343"/>
                  </a:cubicBezTo>
                  <a:cubicBezTo>
                    <a:pt x="47786" y="27592"/>
                    <a:pt x="47960" y="27131"/>
                    <a:pt x="48085" y="26948"/>
                  </a:cubicBezTo>
                  <a:cubicBezTo>
                    <a:pt x="48239" y="26765"/>
                    <a:pt x="48527" y="26678"/>
                    <a:pt x="48941" y="26678"/>
                  </a:cubicBezTo>
                  <a:cubicBezTo>
                    <a:pt x="49662" y="26678"/>
                    <a:pt x="50028" y="26977"/>
                    <a:pt x="50028" y="27583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A7C2C76-AB07-B9EA-CAFF-31EE95128B1E}"/>
                </a:ext>
              </a:extLst>
            </p:cNvPr>
            <p:cNvSpPr/>
            <p:nvPr/>
          </p:nvSpPr>
          <p:spPr>
            <a:xfrm>
              <a:off x="3868747" y="2673741"/>
              <a:ext cx="2055791" cy="962"/>
            </a:xfrm>
            <a:custGeom>
              <a:avLst/>
              <a:gdLst>
                <a:gd name="connsiteX0" fmla="*/ 0 w 2055791"/>
                <a:gd name="connsiteY0" fmla="*/ 0 h 962"/>
                <a:gd name="connsiteX1" fmla="*/ 2055791 w 2055791"/>
                <a:gd name="connsiteY1" fmla="*/ 0 h 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5791" h="962">
                  <a:moveTo>
                    <a:pt x="0" y="0"/>
                  </a:moveTo>
                  <a:lnTo>
                    <a:pt x="2055791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AA352DE-899D-A57C-0BC0-6893EC1D72F7}"/>
                </a:ext>
              </a:extLst>
            </p:cNvPr>
            <p:cNvSpPr/>
            <p:nvPr/>
          </p:nvSpPr>
          <p:spPr>
            <a:xfrm>
              <a:off x="3868747" y="2426920"/>
              <a:ext cx="2055791" cy="962"/>
            </a:xfrm>
            <a:custGeom>
              <a:avLst/>
              <a:gdLst>
                <a:gd name="connsiteX0" fmla="*/ 0 w 2055791"/>
                <a:gd name="connsiteY0" fmla="*/ 0 h 962"/>
                <a:gd name="connsiteX1" fmla="*/ 2055791 w 2055791"/>
                <a:gd name="connsiteY1" fmla="*/ 0 h 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5791" h="962">
                  <a:moveTo>
                    <a:pt x="0" y="0"/>
                  </a:moveTo>
                  <a:lnTo>
                    <a:pt x="2055791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724CBAC1-F621-E169-E40C-F80A1116A21A}"/>
                </a:ext>
              </a:extLst>
            </p:cNvPr>
            <p:cNvSpPr/>
            <p:nvPr/>
          </p:nvSpPr>
          <p:spPr>
            <a:xfrm>
              <a:off x="3868747" y="2180096"/>
              <a:ext cx="2055791" cy="962"/>
            </a:xfrm>
            <a:custGeom>
              <a:avLst/>
              <a:gdLst>
                <a:gd name="connsiteX0" fmla="*/ 0 w 2055791"/>
                <a:gd name="connsiteY0" fmla="*/ 0 h 962"/>
                <a:gd name="connsiteX1" fmla="*/ 2055791 w 2055791"/>
                <a:gd name="connsiteY1" fmla="*/ 0 h 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5791" h="962">
                  <a:moveTo>
                    <a:pt x="0" y="0"/>
                  </a:moveTo>
                  <a:lnTo>
                    <a:pt x="2055791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EC0AFC42-B8D0-3320-5B9A-9C45170320BE}"/>
                </a:ext>
              </a:extLst>
            </p:cNvPr>
            <p:cNvSpPr/>
            <p:nvPr/>
          </p:nvSpPr>
          <p:spPr>
            <a:xfrm>
              <a:off x="3868747" y="1933274"/>
              <a:ext cx="2055791" cy="962"/>
            </a:xfrm>
            <a:custGeom>
              <a:avLst/>
              <a:gdLst>
                <a:gd name="connsiteX0" fmla="*/ 0 w 2055791"/>
                <a:gd name="connsiteY0" fmla="*/ 0 h 962"/>
                <a:gd name="connsiteX1" fmla="*/ 2055791 w 2055791"/>
                <a:gd name="connsiteY1" fmla="*/ 0 h 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5791" h="962">
                  <a:moveTo>
                    <a:pt x="0" y="0"/>
                  </a:moveTo>
                  <a:lnTo>
                    <a:pt x="2055791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F6187102-02C0-09E2-4818-D0F4F2E58A88}"/>
                </a:ext>
              </a:extLst>
            </p:cNvPr>
            <p:cNvSpPr/>
            <p:nvPr/>
          </p:nvSpPr>
          <p:spPr>
            <a:xfrm>
              <a:off x="3868747" y="1686451"/>
              <a:ext cx="2055791" cy="962"/>
            </a:xfrm>
            <a:custGeom>
              <a:avLst/>
              <a:gdLst>
                <a:gd name="connsiteX0" fmla="*/ 0 w 2055791"/>
                <a:gd name="connsiteY0" fmla="*/ 0 h 962"/>
                <a:gd name="connsiteX1" fmla="*/ 2055791 w 2055791"/>
                <a:gd name="connsiteY1" fmla="*/ 0 h 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5791" h="962">
                  <a:moveTo>
                    <a:pt x="0" y="0"/>
                  </a:moveTo>
                  <a:lnTo>
                    <a:pt x="2055791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F1D9C3F3-F191-80D0-A5F0-A3501DC754F9}"/>
                </a:ext>
              </a:extLst>
            </p:cNvPr>
            <p:cNvSpPr/>
            <p:nvPr/>
          </p:nvSpPr>
          <p:spPr>
            <a:xfrm>
              <a:off x="3868747" y="1439629"/>
              <a:ext cx="2055791" cy="962"/>
            </a:xfrm>
            <a:custGeom>
              <a:avLst/>
              <a:gdLst>
                <a:gd name="connsiteX0" fmla="*/ 0 w 2055791"/>
                <a:gd name="connsiteY0" fmla="*/ 0 h 962"/>
                <a:gd name="connsiteX1" fmla="*/ 2055791 w 2055791"/>
                <a:gd name="connsiteY1" fmla="*/ 0 h 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5791" h="962">
                  <a:moveTo>
                    <a:pt x="0" y="0"/>
                  </a:moveTo>
                  <a:lnTo>
                    <a:pt x="2055791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D7DB71B-CC54-F2FD-7886-1B5A949C6293}"/>
                </a:ext>
              </a:extLst>
            </p:cNvPr>
            <p:cNvSpPr/>
            <p:nvPr/>
          </p:nvSpPr>
          <p:spPr>
            <a:xfrm>
              <a:off x="3868747" y="1427153"/>
              <a:ext cx="962" cy="1278038"/>
            </a:xfrm>
            <a:custGeom>
              <a:avLst/>
              <a:gdLst>
                <a:gd name="connsiteX0" fmla="*/ 0 w 962"/>
                <a:gd name="connsiteY0" fmla="*/ 1278038 h 1278038"/>
                <a:gd name="connsiteX1" fmla="*/ 0 w 962"/>
                <a:gd name="connsiteY1" fmla="*/ 0 h 127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" h="1278038">
                  <a:moveTo>
                    <a:pt x="0" y="1278038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C0C6C07A-C582-2A79-F300-485C2C2EB59D}"/>
                </a:ext>
              </a:extLst>
            </p:cNvPr>
            <p:cNvSpPr/>
            <p:nvPr/>
          </p:nvSpPr>
          <p:spPr>
            <a:xfrm>
              <a:off x="3868747" y="2673741"/>
              <a:ext cx="18181" cy="962"/>
            </a:xfrm>
            <a:custGeom>
              <a:avLst/>
              <a:gdLst>
                <a:gd name="connsiteX0" fmla="*/ 0 w 18181"/>
                <a:gd name="connsiteY0" fmla="*/ 0 h 962"/>
                <a:gd name="connsiteX1" fmla="*/ 18181 w 18181"/>
                <a:gd name="connsiteY1" fmla="*/ 0 h 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81" h="962">
                  <a:moveTo>
                    <a:pt x="0" y="0"/>
                  </a:moveTo>
                  <a:lnTo>
                    <a:pt x="18181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5C44445-F780-50D5-3945-F36EF8FCAB95}"/>
                </a:ext>
              </a:extLst>
            </p:cNvPr>
            <p:cNvSpPr/>
            <p:nvPr/>
          </p:nvSpPr>
          <p:spPr>
            <a:xfrm>
              <a:off x="3868747" y="2426920"/>
              <a:ext cx="18181" cy="962"/>
            </a:xfrm>
            <a:custGeom>
              <a:avLst/>
              <a:gdLst>
                <a:gd name="connsiteX0" fmla="*/ 0 w 18181"/>
                <a:gd name="connsiteY0" fmla="*/ 0 h 962"/>
                <a:gd name="connsiteX1" fmla="*/ 18181 w 18181"/>
                <a:gd name="connsiteY1" fmla="*/ 0 h 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81" h="962">
                  <a:moveTo>
                    <a:pt x="0" y="0"/>
                  </a:moveTo>
                  <a:lnTo>
                    <a:pt x="18181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FD062892-22BF-BFD1-DFA0-79E72B007A38}"/>
                </a:ext>
              </a:extLst>
            </p:cNvPr>
            <p:cNvSpPr/>
            <p:nvPr/>
          </p:nvSpPr>
          <p:spPr>
            <a:xfrm>
              <a:off x="3868747" y="2180096"/>
              <a:ext cx="18181" cy="962"/>
            </a:xfrm>
            <a:custGeom>
              <a:avLst/>
              <a:gdLst>
                <a:gd name="connsiteX0" fmla="*/ 0 w 18181"/>
                <a:gd name="connsiteY0" fmla="*/ 0 h 962"/>
                <a:gd name="connsiteX1" fmla="*/ 18181 w 18181"/>
                <a:gd name="connsiteY1" fmla="*/ 0 h 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81" h="962">
                  <a:moveTo>
                    <a:pt x="0" y="0"/>
                  </a:moveTo>
                  <a:lnTo>
                    <a:pt x="18181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FC706EAC-7881-44CB-7F2F-685D2CF61D49}"/>
                </a:ext>
              </a:extLst>
            </p:cNvPr>
            <p:cNvSpPr/>
            <p:nvPr/>
          </p:nvSpPr>
          <p:spPr>
            <a:xfrm>
              <a:off x="3868747" y="1933274"/>
              <a:ext cx="18181" cy="962"/>
            </a:xfrm>
            <a:custGeom>
              <a:avLst/>
              <a:gdLst>
                <a:gd name="connsiteX0" fmla="*/ 0 w 18181"/>
                <a:gd name="connsiteY0" fmla="*/ 0 h 962"/>
                <a:gd name="connsiteX1" fmla="*/ 18181 w 18181"/>
                <a:gd name="connsiteY1" fmla="*/ 0 h 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81" h="962">
                  <a:moveTo>
                    <a:pt x="0" y="0"/>
                  </a:moveTo>
                  <a:lnTo>
                    <a:pt x="18181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7CE056B-5A1F-0D4C-ACDF-CB74A651E2EE}"/>
                </a:ext>
              </a:extLst>
            </p:cNvPr>
            <p:cNvSpPr/>
            <p:nvPr/>
          </p:nvSpPr>
          <p:spPr>
            <a:xfrm>
              <a:off x="3868747" y="1686451"/>
              <a:ext cx="18181" cy="962"/>
            </a:xfrm>
            <a:custGeom>
              <a:avLst/>
              <a:gdLst>
                <a:gd name="connsiteX0" fmla="*/ 0 w 18181"/>
                <a:gd name="connsiteY0" fmla="*/ 0 h 962"/>
                <a:gd name="connsiteX1" fmla="*/ 18181 w 18181"/>
                <a:gd name="connsiteY1" fmla="*/ 0 h 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81" h="962">
                  <a:moveTo>
                    <a:pt x="0" y="0"/>
                  </a:moveTo>
                  <a:lnTo>
                    <a:pt x="18181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E8104B23-F148-8491-59A3-DDEDEF147729}"/>
                </a:ext>
              </a:extLst>
            </p:cNvPr>
            <p:cNvSpPr/>
            <p:nvPr/>
          </p:nvSpPr>
          <p:spPr>
            <a:xfrm>
              <a:off x="3868747" y="1439629"/>
              <a:ext cx="18181" cy="962"/>
            </a:xfrm>
            <a:custGeom>
              <a:avLst/>
              <a:gdLst>
                <a:gd name="connsiteX0" fmla="*/ 0 w 18181"/>
                <a:gd name="connsiteY0" fmla="*/ 0 h 962"/>
                <a:gd name="connsiteX1" fmla="*/ 18181 w 18181"/>
                <a:gd name="connsiteY1" fmla="*/ 0 h 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81" h="962">
                  <a:moveTo>
                    <a:pt x="0" y="0"/>
                  </a:moveTo>
                  <a:lnTo>
                    <a:pt x="18181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62DBEAC-3B8B-982D-AE0C-BBC34F8D190A}"/>
                </a:ext>
              </a:extLst>
            </p:cNvPr>
            <p:cNvSpPr/>
            <p:nvPr/>
          </p:nvSpPr>
          <p:spPr>
            <a:xfrm>
              <a:off x="3793892" y="2643599"/>
              <a:ext cx="40219" cy="60360"/>
            </a:xfrm>
            <a:custGeom>
              <a:avLst/>
              <a:gdLst>
                <a:gd name="connsiteX0" fmla="*/ 20109 w 40219"/>
                <a:gd name="connsiteY0" fmla="*/ 6234 h 60360"/>
                <a:gd name="connsiteX1" fmla="*/ 10951 w 40219"/>
                <a:gd name="connsiteY1" fmla="*/ 12238 h 60360"/>
                <a:gd name="connsiteX2" fmla="*/ 7911 w 40219"/>
                <a:gd name="connsiteY2" fmla="*/ 30200 h 60360"/>
                <a:gd name="connsiteX3" fmla="*/ 10951 w 40219"/>
                <a:gd name="connsiteY3" fmla="*/ 48171 h 60360"/>
                <a:gd name="connsiteX4" fmla="*/ 20109 w 40219"/>
                <a:gd name="connsiteY4" fmla="*/ 54126 h 60360"/>
                <a:gd name="connsiteX5" fmla="*/ 29268 w 40219"/>
                <a:gd name="connsiteY5" fmla="*/ 48171 h 60360"/>
                <a:gd name="connsiteX6" fmla="*/ 32347 w 40219"/>
                <a:gd name="connsiteY6" fmla="*/ 30200 h 60360"/>
                <a:gd name="connsiteX7" fmla="*/ 29268 w 40219"/>
                <a:gd name="connsiteY7" fmla="*/ 12238 h 60360"/>
                <a:gd name="connsiteX8" fmla="*/ 20109 w 40219"/>
                <a:gd name="connsiteY8" fmla="*/ 6234 h 60360"/>
                <a:gd name="connsiteX9" fmla="*/ 20109 w 40219"/>
                <a:gd name="connsiteY9" fmla="*/ 0 h 60360"/>
                <a:gd name="connsiteX10" fmla="*/ 35036 w 40219"/>
                <a:gd name="connsiteY10" fmla="*/ 7754 h 60360"/>
                <a:gd name="connsiteX11" fmla="*/ 40220 w 40219"/>
                <a:gd name="connsiteY11" fmla="*/ 30200 h 60360"/>
                <a:gd name="connsiteX12" fmla="*/ 35036 w 40219"/>
                <a:gd name="connsiteY12" fmla="*/ 52645 h 60360"/>
                <a:gd name="connsiteX13" fmla="*/ 20109 w 40219"/>
                <a:gd name="connsiteY13" fmla="*/ 60361 h 60360"/>
                <a:gd name="connsiteX14" fmla="*/ 5144 w 40219"/>
                <a:gd name="connsiteY14" fmla="*/ 52645 h 60360"/>
                <a:gd name="connsiteX15" fmla="*/ 0 w 40219"/>
                <a:gd name="connsiteY15" fmla="*/ 30200 h 60360"/>
                <a:gd name="connsiteX16" fmla="*/ 5144 w 40219"/>
                <a:gd name="connsiteY16" fmla="*/ 7754 h 60360"/>
                <a:gd name="connsiteX17" fmla="*/ 20109 w 40219"/>
                <a:gd name="connsiteY17" fmla="*/ 0 h 6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19" h="60360">
                  <a:moveTo>
                    <a:pt x="20109" y="6234"/>
                  </a:moveTo>
                  <a:cubicBezTo>
                    <a:pt x="16056" y="6234"/>
                    <a:pt x="13003" y="8235"/>
                    <a:pt x="10951" y="12238"/>
                  </a:cubicBezTo>
                  <a:cubicBezTo>
                    <a:pt x="8924" y="16211"/>
                    <a:pt x="7911" y="22195"/>
                    <a:pt x="7911" y="30200"/>
                  </a:cubicBezTo>
                  <a:cubicBezTo>
                    <a:pt x="7911" y="38175"/>
                    <a:pt x="8924" y="44169"/>
                    <a:pt x="10951" y="48171"/>
                  </a:cubicBezTo>
                  <a:cubicBezTo>
                    <a:pt x="13003" y="52145"/>
                    <a:pt x="16056" y="54126"/>
                    <a:pt x="20109" y="54126"/>
                  </a:cubicBezTo>
                  <a:cubicBezTo>
                    <a:pt x="24189" y="54126"/>
                    <a:pt x="27241" y="52145"/>
                    <a:pt x="29268" y="48171"/>
                  </a:cubicBezTo>
                  <a:cubicBezTo>
                    <a:pt x="31320" y="44169"/>
                    <a:pt x="32347" y="38175"/>
                    <a:pt x="32347" y="30200"/>
                  </a:cubicBezTo>
                  <a:cubicBezTo>
                    <a:pt x="32347" y="22195"/>
                    <a:pt x="31320" y="16211"/>
                    <a:pt x="29268" y="12238"/>
                  </a:cubicBezTo>
                  <a:cubicBezTo>
                    <a:pt x="27241" y="8235"/>
                    <a:pt x="24189" y="6234"/>
                    <a:pt x="20109" y="6234"/>
                  </a:cubicBezTo>
                  <a:moveTo>
                    <a:pt x="20109" y="0"/>
                  </a:moveTo>
                  <a:cubicBezTo>
                    <a:pt x="26631" y="0"/>
                    <a:pt x="31606" y="2588"/>
                    <a:pt x="35036" y="7754"/>
                  </a:cubicBezTo>
                  <a:cubicBezTo>
                    <a:pt x="38492" y="12901"/>
                    <a:pt x="40220" y="20377"/>
                    <a:pt x="40220" y="30200"/>
                  </a:cubicBezTo>
                  <a:cubicBezTo>
                    <a:pt x="40220" y="39993"/>
                    <a:pt x="38492" y="47478"/>
                    <a:pt x="35036" y="52645"/>
                  </a:cubicBezTo>
                  <a:cubicBezTo>
                    <a:pt x="31606" y="57792"/>
                    <a:pt x="26631" y="60361"/>
                    <a:pt x="20109" y="60361"/>
                  </a:cubicBezTo>
                  <a:cubicBezTo>
                    <a:pt x="13588" y="60361"/>
                    <a:pt x="8600" y="57792"/>
                    <a:pt x="5144" y="52645"/>
                  </a:cubicBezTo>
                  <a:cubicBezTo>
                    <a:pt x="1714" y="47478"/>
                    <a:pt x="0" y="39993"/>
                    <a:pt x="0" y="30200"/>
                  </a:cubicBezTo>
                  <a:cubicBezTo>
                    <a:pt x="0" y="20377"/>
                    <a:pt x="1714" y="12901"/>
                    <a:pt x="5144" y="7754"/>
                  </a:cubicBezTo>
                  <a:cubicBezTo>
                    <a:pt x="8600" y="2588"/>
                    <a:pt x="13588" y="0"/>
                    <a:pt x="20109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5EEAB82-43CB-D0B6-F2F9-3C53292B53A0}"/>
                </a:ext>
              </a:extLst>
            </p:cNvPr>
            <p:cNvSpPr/>
            <p:nvPr/>
          </p:nvSpPr>
          <p:spPr>
            <a:xfrm>
              <a:off x="3799465" y="2397827"/>
              <a:ext cx="34647" cy="58186"/>
            </a:xfrm>
            <a:custGeom>
              <a:avLst/>
              <a:gdLst>
                <a:gd name="connsiteX0" fmla="*/ 1130 w 34647"/>
                <a:gd name="connsiteY0" fmla="*/ 51558 h 58186"/>
                <a:gd name="connsiteX1" fmla="*/ 13991 w 34647"/>
                <a:gd name="connsiteY1" fmla="*/ 51558 h 58186"/>
                <a:gd name="connsiteX2" fmla="*/ 13991 w 34647"/>
                <a:gd name="connsiteY2" fmla="*/ 7167 h 58186"/>
                <a:gd name="connsiteX3" fmla="*/ 0 w 34647"/>
                <a:gd name="connsiteY3" fmla="*/ 9977 h 58186"/>
                <a:gd name="connsiteX4" fmla="*/ 0 w 34647"/>
                <a:gd name="connsiteY4" fmla="*/ 2800 h 58186"/>
                <a:gd name="connsiteX5" fmla="*/ 13914 w 34647"/>
                <a:gd name="connsiteY5" fmla="*/ 0 h 58186"/>
                <a:gd name="connsiteX6" fmla="*/ 21786 w 34647"/>
                <a:gd name="connsiteY6" fmla="*/ 0 h 58186"/>
                <a:gd name="connsiteX7" fmla="*/ 21786 w 34647"/>
                <a:gd name="connsiteY7" fmla="*/ 51558 h 58186"/>
                <a:gd name="connsiteX8" fmla="*/ 34647 w 34647"/>
                <a:gd name="connsiteY8" fmla="*/ 51558 h 58186"/>
                <a:gd name="connsiteX9" fmla="*/ 34647 w 34647"/>
                <a:gd name="connsiteY9" fmla="*/ 58186 h 58186"/>
                <a:gd name="connsiteX10" fmla="*/ 1130 w 34647"/>
                <a:gd name="connsiteY10" fmla="*/ 58186 h 58186"/>
                <a:gd name="connsiteX11" fmla="*/ 1130 w 34647"/>
                <a:gd name="connsiteY11" fmla="*/ 51558 h 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647" h="58186">
                  <a:moveTo>
                    <a:pt x="1130" y="51558"/>
                  </a:moveTo>
                  <a:lnTo>
                    <a:pt x="13991" y="51558"/>
                  </a:lnTo>
                  <a:lnTo>
                    <a:pt x="13991" y="7167"/>
                  </a:lnTo>
                  <a:lnTo>
                    <a:pt x="0" y="9977"/>
                  </a:lnTo>
                  <a:lnTo>
                    <a:pt x="0" y="2800"/>
                  </a:lnTo>
                  <a:lnTo>
                    <a:pt x="13914" y="0"/>
                  </a:lnTo>
                  <a:lnTo>
                    <a:pt x="21786" y="0"/>
                  </a:lnTo>
                  <a:lnTo>
                    <a:pt x="21786" y="51558"/>
                  </a:lnTo>
                  <a:lnTo>
                    <a:pt x="34647" y="51558"/>
                  </a:lnTo>
                  <a:lnTo>
                    <a:pt x="34647" y="58186"/>
                  </a:lnTo>
                  <a:lnTo>
                    <a:pt x="1130" y="58186"/>
                  </a:lnTo>
                  <a:lnTo>
                    <a:pt x="1130" y="51558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E3DEEF9-7DD6-B168-1B53-F58D80B6D956}"/>
                </a:ext>
              </a:extLst>
            </p:cNvPr>
            <p:cNvSpPr/>
            <p:nvPr/>
          </p:nvSpPr>
          <p:spPr>
            <a:xfrm>
              <a:off x="3797165" y="2149951"/>
              <a:ext cx="36946" cy="59238"/>
            </a:xfrm>
            <a:custGeom>
              <a:avLst/>
              <a:gdLst>
                <a:gd name="connsiteX0" fmla="*/ 9471 w 36946"/>
                <a:gd name="connsiteY0" fmla="*/ 52613 h 59238"/>
                <a:gd name="connsiteX1" fmla="*/ 36947 w 36946"/>
                <a:gd name="connsiteY1" fmla="*/ 52613 h 59238"/>
                <a:gd name="connsiteX2" fmla="*/ 36947 w 36946"/>
                <a:gd name="connsiteY2" fmla="*/ 59239 h 59238"/>
                <a:gd name="connsiteX3" fmla="*/ 0 w 36946"/>
                <a:gd name="connsiteY3" fmla="*/ 59239 h 59238"/>
                <a:gd name="connsiteX4" fmla="*/ 0 w 36946"/>
                <a:gd name="connsiteY4" fmla="*/ 52613 h 59238"/>
                <a:gd name="connsiteX5" fmla="*/ 12199 w 36946"/>
                <a:gd name="connsiteY5" fmla="*/ 40181 h 59238"/>
                <a:gd name="connsiteX6" fmla="*/ 21942 w 36946"/>
                <a:gd name="connsiteY6" fmla="*/ 30087 h 59238"/>
                <a:gd name="connsiteX7" fmla="*/ 27204 w 36946"/>
                <a:gd name="connsiteY7" fmla="*/ 22916 h 59238"/>
                <a:gd name="connsiteX8" fmla="*/ 28724 w 36946"/>
                <a:gd name="connsiteY8" fmla="*/ 17109 h 59238"/>
                <a:gd name="connsiteX9" fmla="*/ 25450 w 36946"/>
                <a:gd name="connsiteY9" fmla="*/ 9549 h 59238"/>
                <a:gd name="connsiteX10" fmla="*/ 16992 w 36946"/>
                <a:gd name="connsiteY10" fmla="*/ 6625 h 59238"/>
                <a:gd name="connsiteX11" fmla="*/ 9159 w 36946"/>
                <a:gd name="connsiteY11" fmla="*/ 7911 h 59238"/>
                <a:gd name="connsiteX12" fmla="*/ 391 w 36946"/>
                <a:gd name="connsiteY12" fmla="*/ 11809 h 59238"/>
                <a:gd name="connsiteX13" fmla="*/ 391 w 36946"/>
                <a:gd name="connsiteY13" fmla="*/ 3858 h 59238"/>
                <a:gd name="connsiteX14" fmla="*/ 9276 w 36946"/>
                <a:gd name="connsiteY14" fmla="*/ 975 h 59238"/>
                <a:gd name="connsiteX15" fmla="*/ 16836 w 36946"/>
                <a:gd name="connsiteY15" fmla="*/ 0 h 59238"/>
                <a:gd name="connsiteX16" fmla="*/ 31257 w 36946"/>
                <a:gd name="connsiteY16" fmla="*/ 4521 h 59238"/>
                <a:gd name="connsiteX17" fmla="*/ 36635 w 36946"/>
                <a:gd name="connsiteY17" fmla="*/ 16603 h 59238"/>
                <a:gd name="connsiteX18" fmla="*/ 35271 w 36946"/>
                <a:gd name="connsiteY18" fmla="*/ 23423 h 59238"/>
                <a:gd name="connsiteX19" fmla="*/ 30399 w 36946"/>
                <a:gd name="connsiteY19" fmla="*/ 30984 h 59238"/>
                <a:gd name="connsiteX20" fmla="*/ 24203 w 36946"/>
                <a:gd name="connsiteY20" fmla="*/ 37531 h 59238"/>
                <a:gd name="connsiteX21" fmla="*/ 9471 w 36946"/>
                <a:gd name="connsiteY21" fmla="*/ 52613 h 5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946" h="59238">
                  <a:moveTo>
                    <a:pt x="9471" y="52613"/>
                  </a:moveTo>
                  <a:lnTo>
                    <a:pt x="36947" y="52613"/>
                  </a:lnTo>
                  <a:lnTo>
                    <a:pt x="36947" y="59239"/>
                  </a:lnTo>
                  <a:lnTo>
                    <a:pt x="0" y="59239"/>
                  </a:lnTo>
                  <a:lnTo>
                    <a:pt x="0" y="52613"/>
                  </a:lnTo>
                  <a:cubicBezTo>
                    <a:pt x="2988" y="49522"/>
                    <a:pt x="7055" y="45377"/>
                    <a:pt x="12199" y="40181"/>
                  </a:cubicBezTo>
                  <a:cubicBezTo>
                    <a:pt x="17369" y="34958"/>
                    <a:pt x="20617" y="31594"/>
                    <a:pt x="21942" y="30087"/>
                  </a:cubicBezTo>
                  <a:cubicBezTo>
                    <a:pt x="24462" y="27255"/>
                    <a:pt x="26216" y="24864"/>
                    <a:pt x="27204" y="22916"/>
                  </a:cubicBezTo>
                  <a:cubicBezTo>
                    <a:pt x="28217" y="20941"/>
                    <a:pt x="28724" y="19006"/>
                    <a:pt x="28724" y="17109"/>
                  </a:cubicBezTo>
                  <a:cubicBezTo>
                    <a:pt x="28724" y="14017"/>
                    <a:pt x="27633" y="11497"/>
                    <a:pt x="25450" y="9549"/>
                  </a:cubicBezTo>
                  <a:cubicBezTo>
                    <a:pt x="23294" y="7599"/>
                    <a:pt x="20474" y="6625"/>
                    <a:pt x="16992" y="6625"/>
                  </a:cubicBezTo>
                  <a:cubicBezTo>
                    <a:pt x="14524" y="6625"/>
                    <a:pt x="11913" y="7054"/>
                    <a:pt x="9159" y="7911"/>
                  </a:cubicBezTo>
                  <a:cubicBezTo>
                    <a:pt x="6431" y="8768"/>
                    <a:pt x="3509" y="10068"/>
                    <a:pt x="391" y="11809"/>
                  </a:cubicBezTo>
                  <a:lnTo>
                    <a:pt x="391" y="3858"/>
                  </a:lnTo>
                  <a:cubicBezTo>
                    <a:pt x="3561" y="2585"/>
                    <a:pt x="6522" y="1624"/>
                    <a:pt x="9276" y="975"/>
                  </a:cubicBezTo>
                  <a:cubicBezTo>
                    <a:pt x="12031" y="325"/>
                    <a:pt x="14550" y="0"/>
                    <a:pt x="16836" y="0"/>
                  </a:cubicBezTo>
                  <a:cubicBezTo>
                    <a:pt x="22864" y="0"/>
                    <a:pt x="27671" y="1507"/>
                    <a:pt x="31257" y="4521"/>
                  </a:cubicBezTo>
                  <a:cubicBezTo>
                    <a:pt x="34843" y="7535"/>
                    <a:pt x="36635" y="11562"/>
                    <a:pt x="36635" y="16603"/>
                  </a:cubicBezTo>
                  <a:cubicBezTo>
                    <a:pt x="36635" y="18993"/>
                    <a:pt x="36180" y="21267"/>
                    <a:pt x="35271" y="23423"/>
                  </a:cubicBezTo>
                  <a:cubicBezTo>
                    <a:pt x="34388" y="25554"/>
                    <a:pt x="32764" y="28073"/>
                    <a:pt x="30399" y="30984"/>
                  </a:cubicBezTo>
                  <a:cubicBezTo>
                    <a:pt x="29749" y="31737"/>
                    <a:pt x="27685" y="33919"/>
                    <a:pt x="24203" y="37531"/>
                  </a:cubicBezTo>
                  <a:cubicBezTo>
                    <a:pt x="20721" y="41116"/>
                    <a:pt x="15810" y="46143"/>
                    <a:pt x="9471" y="52613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7D2C5F3-7B1A-FC65-79E5-6BC5D2BF7845}"/>
                </a:ext>
              </a:extLst>
            </p:cNvPr>
            <p:cNvSpPr/>
            <p:nvPr/>
          </p:nvSpPr>
          <p:spPr>
            <a:xfrm>
              <a:off x="3795802" y="1903128"/>
              <a:ext cx="38309" cy="60369"/>
            </a:xfrm>
            <a:custGeom>
              <a:avLst/>
              <a:gdLst>
                <a:gd name="connsiteX0" fmla="*/ 26306 w 38309"/>
                <a:gd name="connsiteY0" fmla="*/ 27866 h 60369"/>
                <a:gd name="connsiteX1" fmla="*/ 35114 w 38309"/>
                <a:gd name="connsiteY1" fmla="*/ 32893 h 60369"/>
                <a:gd name="connsiteX2" fmla="*/ 38310 w 38309"/>
                <a:gd name="connsiteY2" fmla="*/ 42325 h 60369"/>
                <a:gd name="connsiteX3" fmla="*/ 32386 w 38309"/>
                <a:gd name="connsiteY3" fmla="*/ 55653 h 60369"/>
                <a:gd name="connsiteX4" fmla="*/ 15550 w 38309"/>
                <a:gd name="connsiteY4" fmla="*/ 60369 h 60369"/>
                <a:gd name="connsiteX5" fmla="*/ 7989 w 38309"/>
                <a:gd name="connsiteY5" fmla="*/ 59629 h 60369"/>
                <a:gd name="connsiteX6" fmla="*/ 0 w 38309"/>
                <a:gd name="connsiteY6" fmla="*/ 57485 h 60369"/>
                <a:gd name="connsiteX7" fmla="*/ 0 w 38309"/>
                <a:gd name="connsiteY7" fmla="*/ 49886 h 60369"/>
                <a:gd name="connsiteX8" fmla="*/ 7170 w 38309"/>
                <a:gd name="connsiteY8" fmla="*/ 52770 h 60369"/>
                <a:gd name="connsiteX9" fmla="*/ 15316 w 38309"/>
                <a:gd name="connsiteY9" fmla="*/ 53744 h 60369"/>
                <a:gd name="connsiteX10" fmla="*/ 26579 w 38309"/>
                <a:gd name="connsiteY10" fmla="*/ 50821 h 60369"/>
                <a:gd name="connsiteX11" fmla="*/ 30477 w 38309"/>
                <a:gd name="connsiteY11" fmla="*/ 42325 h 60369"/>
                <a:gd name="connsiteX12" fmla="*/ 26852 w 38309"/>
                <a:gd name="connsiteY12" fmla="*/ 34296 h 60369"/>
                <a:gd name="connsiteX13" fmla="*/ 16836 w 38309"/>
                <a:gd name="connsiteY13" fmla="*/ 31373 h 60369"/>
                <a:gd name="connsiteX14" fmla="*/ 10055 w 38309"/>
                <a:gd name="connsiteY14" fmla="*/ 31373 h 60369"/>
                <a:gd name="connsiteX15" fmla="*/ 10055 w 38309"/>
                <a:gd name="connsiteY15" fmla="*/ 24904 h 60369"/>
                <a:gd name="connsiteX16" fmla="*/ 17148 w 38309"/>
                <a:gd name="connsiteY16" fmla="*/ 24904 h 60369"/>
                <a:gd name="connsiteX17" fmla="*/ 26034 w 38309"/>
                <a:gd name="connsiteY17" fmla="*/ 22605 h 60369"/>
                <a:gd name="connsiteX18" fmla="*/ 29112 w 38309"/>
                <a:gd name="connsiteY18" fmla="*/ 15901 h 60369"/>
                <a:gd name="connsiteX19" fmla="*/ 25916 w 38309"/>
                <a:gd name="connsiteY19" fmla="*/ 9042 h 60369"/>
                <a:gd name="connsiteX20" fmla="*/ 16836 w 38309"/>
                <a:gd name="connsiteY20" fmla="*/ 6626 h 60369"/>
                <a:gd name="connsiteX21" fmla="*/ 9899 w 38309"/>
                <a:gd name="connsiteY21" fmla="*/ 7327 h 60369"/>
                <a:gd name="connsiteX22" fmla="*/ 1754 w 38309"/>
                <a:gd name="connsiteY22" fmla="*/ 9510 h 60369"/>
                <a:gd name="connsiteX23" fmla="*/ 1754 w 38309"/>
                <a:gd name="connsiteY23" fmla="*/ 2495 h 60369"/>
                <a:gd name="connsiteX24" fmla="*/ 10133 w 38309"/>
                <a:gd name="connsiteY24" fmla="*/ 623 h 60369"/>
                <a:gd name="connsiteX25" fmla="*/ 17538 w 38309"/>
                <a:gd name="connsiteY25" fmla="*/ 0 h 60369"/>
                <a:gd name="connsiteX26" fmla="*/ 31724 w 38309"/>
                <a:gd name="connsiteY26" fmla="*/ 4093 h 60369"/>
                <a:gd name="connsiteX27" fmla="*/ 36946 w 38309"/>
                <a:gd name="connsiteY27" fmla="*/ 15082 h 60369"/>
                <a:gd name="connsiteX28" fmla="*/ 34179 w 38309"/>
                <a:gd name="connsiteY28" fmla="*/ 23267 h 60369"/>
                <a:gd name="connsiteX29" fmla="*/ 26306 w 38309"/>
                <a:gd name="connsiteY29" fmla="*/ 27866 h 60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309" h="60369">
                  <a:moveTo>
                    <a:pt x="26306" y="27866"/>
                  </a:moveTo>
                  <a:cubicBezTo>
                    <a:pt x="30074" y="28671"/>
                    <a:pt x="33010" y="30347"/>
                    <a:pt x="35114" y="32893"/>
                  </a:cubicBezTo>
                  <a:cubicBezTo>
                    <a:pt x="37245" y="35440"/>
                    <a:pt x="38310" y="38583"/>
                    <a:pt x="38310" y="42325"/>
                  </a:cubicBezTo>
                  <a:cubicBezTo>
                    <a:pt x="38310" y="48067"/>
                    <a:pt x="36336" y="52510"/>
                    <a:pt x="32386" y="55653"/>
                  </a:cubicBezTo>
                  <a:cubicBezTo>
                    <a:pt x="28437" y="58797"/>
                    <a:pt x="22824" y="60369"/>
                    <a:pt x="15550" y="60369"/>
                  </a:cubicBezTo>
                  <a:cubicBezTo>
                    <a:pt x="13107" y="60369"/>
                    <a:pt x="10588" y="60122"/>
                    <a:pt x="7989" y="59629"/>
                  </a:cubicBezTo>
                  <a:cubicBezTo>
                    <a:pt x="5417" y="59161"/>
                    <a:pt x="2754" y="58446"/>
                    <a:pt x="0" y="57485"/>
                  </a:cubicBezTo>
                  <a:lnTo>
                    <a:pt x="0" y="49886"/>
                  </a:lnTo>
                  <a:cubicBezTo>
                    <a:pt x="2182" y="51158"/>
                    <a:pt x="4572" y="52121"/>
                    <a:pt x="7170" y="52770"/>
                  </a:cubicBezTo>
                  <a:cubicBezTo>
                    <a:pt x="9769" y="53419"/>
                    <a:pt x="12484" y="53744"/>
                    <a:pt x="15316" y="53744"/>
                  </a:cubicBezTo>
                  <a:cubicBezTo>
                    <a:pt x="20253" y="53744"/>
                    <a:pt x="24007" y="52769"/>
                    <a:pt x="26579" y="50821"/>
                  </a:cubicBezTo>
                  <a:cubicBezTo>
                    <a:pt x="29178" y="48873"/>
                    <a:pt x="30477" y="46040"/>
                    <a:pt x="30477" y="42325"/>
                  </a:cubicBezTo>
                  <a:cubicBezTo>
                    <a:pt x="30477" y="38895"/>
                    <a:pt x="29268" y="36219"/>
                    <a:pt x="26852" y="34296"/>
                  </a:cubicBezTo>
                  <a:cubicBezTo>
                    <a:pt x="24462" y="32348"/>
                    <a:pt x="21123" y="31373"/>
                    <a:pt x="16836" y="31373"/>
                  </a:cubicBezTo>
                  <a:lnTo>
                    <a:pt x="10055" y="31373"/>
                  </a:lnTo>
                  <a:lnTo>
                    <a:pt x="10055" y="24904"/>
                  </a:lnTo>
                  <a:lnTo>
                    <a:pt x="17148" y="24904"/>
                  </a:lnTo>
                  <a:cubicBezTo>
                    <a:pt x="21018" y="24904"/>
                    <a:pt x="23981" y="24138"/>
                    <a:pt x="26034" y="22605"/>
                  </a:cubicBezTo>
                  <a:cubicBezTo>
                    <a:pt x="28086" y="21045"/>
                    <a:pt x="29112" y="18811"/>
                    <a:pt x="29112" y="15901"/>
                  </a:cubicBezTo>
                  <a:cubicBezTo>
                    <a:pt x="29112" y="12913"/>
                    <a:pt x="28047" y="10626"/>
                    <a:pt x="25916" y="9042"/>
                  </a:cubicBezTo>
                  <a:cubicBezTo>
                    <a:pt x="23812" y="7431"/>
                    <a:pt x="20786" y="6626"/>
                    <a:pt x="16836" y="6626"/>
                  </a:cubicBezTo>
                  <a:cubicBezTo>
                    <a:pt x="14679" y="6626"/>
                    <a:pt x="12367" y="6860"/>
                    <a:pt x="9899" y="7327"/>
                  </a:cubicBezTo>
                  <a:cubicBezTo>
                    <a:pt x="7431" y="7795"/>
                    <a:pt x="4716" y="8522"/>
                    <a:pt x="1754" y="9510"/>
                  </a:cubicBezTo>
                  <a:lnTo>
                    <a:pt x="1754" y="2495"/>
                  </a:lnTo>
                  <a:cubicBezTo>
                    <a:pt x="4741" y="1663"/>
                    <a:pt x="7534" y="1040"/>
                    <a:pt x="10133" y="623"/>
                  </a:cubicBezTo>
                  <a:cubicBezTo>
                    <a:pt x="12756" y="208"/>
                    <a:pt x="15225" y="0"/>
                    <a:pt x="17538" y="0"/>
                  </a:cubicBezTo>
                  <a:cubicBezTo>
                    <a:pt x="23513" y="0"/>
                    <a:pt x="28242" y="1364"/>
                    <a:pt x="31724" y="4093"/>
                  </a:cubicBezTo>
                  <a:cubicBezTo>
                    <a:pt x="35205" y="6795"/>
                    <a:pt x="36946" y="10458"/>
                    <a:pt x="36946" y="15082"/>
                  </a:cubicBezTo>
                  <a:cubicBezTo>
                    <a:pt x="36946" y="18304"/>
                    <a:pt x="36023" y="21032"/>
                    <a:pt x="34179" y="23267"/>
                  </a:cubicBezTo>
                  <a:cubicBezTo>
                    <a:pt x="32334" y="25475"/>
                    <a:pt x="29710" y="27008"/>
                    <a:pt x="26306" y="27866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D09B9C9-B6E5-1085-13AB-B1CF9B6DE6BD}"/>
                </a:ext>
              </a:extLst>
            </p:cNvPr>
            <p:cNvSpPr/>
            <p:nvPr/>
          </p:nvSpPr>
          <p:spPr>
            <a:xfrm>
              <a:off x="3791709" y="1657358"/>
              <a:ext cx="42402" cy="58186"/>
            </a:xfrm>
            <a:custGeom>
              <a:avLst/>
              <a:gdLst>
                <a:gd name="connsiteX0" fmla="*/ 26268 w 42402"/>
                <a:gd name="connsiteY0" fmla="*/ 6860 h 58186"/>
                <a:gd name="connsiteX1" fmla="*/ 6392 w 42402"/>
                <a:gd name="connsiteY1" fmla="*/ 37921 h 58186"/>
                <a:gd name="connsiteX2" fmla="*/ 26268 w 42402"/>
                <a:gd name="connsiteY2" fmla="*/ 37921 h 58186"/>
                <a:gd name="connsiteX3" fmla="*/ 26268 w 42402"/>
                <a:gd name="connsiteY3" fmla="*/ 6860 h 58186"/>
                <a:gd name="connsiteX4" fmla="*/ 24202 w 42402"/>
                <a:gd name="connsiteY4" fmla="*/ 0 h 58186"/>
                <a:gd name="connsiteX5" fmla="*/ 34102 w 42402"/>
                <a:gd name="connsiteY5" fmla="*/ 0 h 58186"/>
                <a:gd name="connsiteX6" fmla="*/ 34102 w 42402"/>
                <a:gd name="connsiteY6" fmla="*/ 37921 h 58186"/>
                <a:gd name="connsiteX7" fmla="*/ 42403 w 42402"/>
                <a:gd name="connsiteY7" fmla="*/ 37921 h 58186"/>
                <a:gd name="connsiteX8" fmla="*/ 42403 w 42402"/>
                <a:gd name="connsiteY8" fmla="*/ 44468 h 58186"/>
                <a:gd name="connsiteX9" fmla="*/ 34102 w 42402"/>
                <a:gd name="connsiteY9" fmla="*/ 44468 h 58186"/>
                <a:gd name="connsiteX10" fmla="*/ 34102 w 42402"/>
                <a:gd name="connsiteY10" fmla="*/ 58186 h 58186"/>
                <a:gd name="connsiteX11" fmla="*/ 26268 w 42402"/>
                <a:gd name="connsiteY11" fmla="*/ 58186 h 58186"/>
                <a:gd name="connsiteX12" fmla="*/ 26268 w 42402"/>
                <a:gd name="connsiteY12" fmla="*/ 44468 h 58186"/>
                <a:gd name="connsiteX13" fmla="*/ 0 w 42402"/>
                <a:gd name="connsiteY13" fmla="*/ 44468 h 58186"/>
                <a:gd name="connsiteX14" fmla="*/ 0 w 42402"/>
                <a:gd name="connsiteY14" fmla="*/ 36869 h 58186"/>
                <a:gd name="connsiteX15" fmla="*/ 24202 w 42402"/>
                <a:gd name="connsiteY15" fmla="*/ 0 h 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402" h="58186">
                  <a:moveTo>
                    <a:pt x="26268" y="6860"/>
                  </a:moveTo>
                  <a:lnTo>
                    <a:pt x="6392" y="37921"/>
                  </a:lnTo>
                  <a:lnTo>
                    <a:pt x="26268" y="37921"/>
                  </a:lnTo>
                  <a:lnTo>
                    <a:pt x="26268" y="6860"/>
                  </a:lnTo>
                  <a:moveTo>
                    <a:pt x="24202" y="0"/>
                  </a:moveTo>
                  <a:lnTo>
                    <a:pt x="34102" y="0"/>
                  </a:lnTo>
                  <a:lnTo>
                    <a:pt x="34102" y="37921"/>
                  </a:lnTo>
                  <a:lnTo>
                    <a:pt x="42403" y="37921"/>
                  </a:lnTo>
                  <a:lnTo>
                    <a:pt x="42403" y="44468"/>
                  </a:lnTo>
                  <a:lnTo>
                    <a:pt x="34102" y="44468"/>
                  </a:lnTo>
                  <a:lnTo>
                    <a:pt x="34102" y="58186"/>
                  </a:lnTo>
                  <a:lnTo>
                    <a:pt x="26268" y="58186"/>
                  </a:lnTo>
                  <a:lnTo>
                    <a:pt x="26268" y="44468"/>
                  </a:lnTo>
                  <a:lnTo>
                    <a:pt x="0" y="44468"/>
                  </a:lnTo>
                  <a:lnTo>
                    <a:pt x="0" y="36869"/>
                  </a:lnTo>
                  <a:lnTo>
                    <a:pt x="24202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3BB31C2E-08FB-C2E6-3DC2-16476DB5EFA5}"/>
                </a:ext>
              </a:extLst>
            </p:cNvPr>
            <p:cNvSpPr/>
            <p:nvPr/>
          </p:nvSpPr>
          <p:spPr>
            <a:xfrm>
              <a:off x="3796464" y="1410536"/>
              <a:ext cx="37648" cy="59316"/>
            </a:xfrm>
            <a:custGeom>
              <a:avLst/>
              <a:gdLst>
                <a:gd name="connsiteX0" fmla="*/ 2455 w 37648"/>
                <a:gd name="connsiteY0" fmla="*/ 0 h 59316"/>
                <a:gd name="connsiteX1" fmla="*/ 33361 w 37648"/>
                <a:gd name="connsiteY1" fmla="*/ 0 h 59316"/>
                <a:gd name="connsiteX2" fmla="*/ 33361 w 37648"/>
                <a:gd name="connsiteY2" fmla="*/ 6625 h 59316"/>
                <a:gd name="connsiteX3" fmla="*/ 9666 w 37648"/>
                <a:gd name="connsiteY3" fmla="*/ 6625 h 59316"/>
                <a:gd name="connsiteX4" fmla="*/ 9666 w 37648"/>
                <a:gd name="connsiteY4" fmla="*/ 20889 h 59316"/>
                <a:gd name="connsiteX5" fmla="*/ 13095 w 37648"/>
                <a:gd name="connsiteY5" fmla="*/ 20032 h 59316"/>
                <a:gd name="connsiteX6" fmla="*/ 16525 w 37648"/>
                <a:gd name="connsiteY6" fmla="*/ 19720 h 59316"/>
                <a:gd name="connsiteX7" fmla="*/ 31958 w 37648"/>
                <a:gd name="connsiteY7" fmla="*/ 25060 h 59316"/>
                <a:gd name="connsiteX8" fmla="*/ 37648 w 37648"/>
                <a:gd name="connsiteY8" fmla="*/ 39518 h 59316"/>
                <a:gd name="connsiteX9" fmla="*/ 31802 w 37648"/>
                <a:gd name="connsiteY9" fmla="*/ 54133 h 59316"/>
                <a:gd name="connsiteX10" fmla="*/ 15316 w 37648"/>
                <a:gd name="connsiteY10" fmla="*/ 59317 h 59316"/>
                <a:gd name="connsiteX11" fmla="*/ 7834 w 37648"/>
                <a:gd name="connsiteY11" fmla="*/ 58693 h 59316"/>
                <a:gd name="connsiteX12" fmla="*/ 0 w 37648"/>
                <a:gd name="connsiteY12" fmla="*/ 56822 h 59316"/>
                <a:gd name="connsiteX13" fmla="*/ 0 w 37648"/>
                <a:gd name="connsiteY13" fmla="*/ 48911 h 59316"/>
                <a:gd name="connsiteX14" fmla="*/ 7249 w 37648"/>
                <a:gd name="connsiteY14" fmla="*/ 51756 h 59316"/>
                <a:gd name="connsiteX15" fmla="*/ 15160 w 37648"/>
                <a:gd name="connsiteY15" fmla="*/ 52691 h 59316"/>
                <a:gd name="connsiteX16" fmla="*/ 25839 w 37648"/>
                <a:gd name="connsiteY16" fmla="*/ 49145 h 59316"/>
                <a:gd name="connsiteX17" fmla="*/ 29775 w 37648"/>
                <a:gd name="connsiteY17" fmla="*/ 39518 h 59316"/>
                <a:gd name="connsiteX18" fmla="*/ 25839 w 37648"/>
                <a:gd name="connsiteY18" fmla="*/ 29892 h 59316"/>
                <a:gd name="connsiteX19" fmla="*/ 15160 w 37648"/>
                <a:gd name="connsiteY19" fmla="*/ 26346 h 59316"/>
                <a:gd name="connsiteX20" fmla="*/ 8847 w 37648"/>
                <a:gd name="connsiteY20" fmla="*/ 27047 h 59316"/>
                <a:gd name="connsiteX21" fmla="*/ 2455 w 37648"/>
                <a:gd name="connsiteY21" fmla="*/ 29230 h 59316"/>
                <a:gd name="connsiteX22" fmla="*/ 2455 w 37648"/>
                <a:gd name="connsiteY22" fmla="*/ 0 h 5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648" h="59316">
                  <a:moveTo>
                    <a:pt x="2455" y="0"/>
                  </a:moveTo>
                  <a:lnTo>
                    <a:pt x="33361" y="0"/>
                  </a:lnTo>
                  <a:lnTo>
                    <a:pt x="33361" y="6625"/>
                  </a:lnTo>
                  <a:lnTo>
                    <a:pt x="9666" y="6625"/>
                  </a:lnTo>
                  <a:lnTo>
                    <a:pt x="9666" y="20889"/>
                  </a:lnTo>
                  <a:cubicBezTo>
                    <a:pt x="10809" y="20500"/>
                    <a:pt x="11952" y="20214"/>
                    <a:pt x="13095" y="20032"/>
                  </a:cubicBezTo>
                  <a:cubicBezTo>
                    <a:pt x="14239" y="19824"/>
                    <a:pt x="15382" y="19720"/>
                    <a:pt x="16525" y="19720"/>
                  </a:cubicBezTo>
                  <a:cubicBezTo>
                    <a:pt x="23020" y="19720"/>
                    <a:pt x="28165" y="21500"/>
                    <a:pt x="31958" y="25060"/>
                  </a:cubicBezTo>
                  <a:cubicBezTo>
                    <a:pt x="35752" y="28619"/>
                    <a:pt x="37648" y="33439"/>
                    <a:pt x="37648" y="39518"/>
                  </a:cubicBezTo>
                  <a:cubicBezTo>
                    <a:pt x="37648" y="45780"/>
                    <a:pt x="35700" y="50652"/>
                    <a:pt x="31802" y="54133"/>
                  </a:cubicBezTo>
                  <a:cubicBezTo>
                    <a:pt x="27905" y="57589"/>
                    <a:pt x="22410" y="59317"/>
                    <a:pt x="15316" y="59317"/>
                  </a:cubicBezTo>
                  <a:cubicBezTo>
                    <a:pt x="12874" y="59317"/>
                    <a:pt x="10380" y="59109"/>
                    <a:pt x="7834" y="58693"/>
                  </a:cubicBezTo>
                  <a:cubicBezTo>
                    <a:pt x="5314" y="58277"/>
                    <a:pt x="2702" y="57654"/>
                    <a:pt x="0" y="56822"/>
                  </a:cubicBezTo>
                  <a:lnTo>
                    <a:pt x="0" y="48911"/>
                  </a:lnTo>
                  <a:cubicBezTo>
                    <a:pt x="2339" y="50184"/>
                    <a:pt x="4755" y="51132"/>
                    <a:pt x="7249" y="51756"/>
                  </a:cubicBezTo>
                  <a:cubicBezTo>
                    <a:pt x="9744" y="52379"/>
                    <a:pt x="12381" y="52691"/>
                    <a:pt x="15160" y="52691"/>
                  </a:cubicBezTo>
                  <a:cubicBezTo>
                    <a:pt x="19655" y="52691"/>
                    <a:pt x="23215" y="51509"/>
                    <a:pt x="25839" y="49145"/>
                  </a:cubicBezTo>
                  <a:cubicBezTo>
                    <a:pt x="28463" y="46780"/>
                    <a:pt x="29775" y="43572"/>
                    <a:pt x="29775" y="39518"/>
                  </a:cubicBezTo>
                  <a:cubicBezTo>
                    <a:pt x="29775" y="35465"/>
                    <a:pt x="28463" y="32257"/>
                    <a:pt x="25839" y="29892"/>
                  </a:cubicBezTo>
                  <a:cubicBezTo>
                    <a:pt x="23215" y="27528"/>
                    <a:pt x="19655" y="26346"/>
                    <a:pt x="15160" y="26346"/>
                  </a:cubicBezTo>
                  <a:cubicBezTo>
                    <a:pt x="13056" y="26346"/>
                    <a:pt x="10951" y="26579"/>
                    <a:pt x="8847" y="27047"/>
                  </a:cubicBezTo>
                  <a:cubicBezTo>
                    <a:pt x="6768" y="27515"/>
                    <a:pt x="4638" y="28242"/>
                    <a:pt x="2455" y="29230"/>
                  </a:cubicBezTo>
                  <a:lnTo>
                    <a:pt x="2455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1BCCCC37-A565-515A-9F9F-EE77769261B4}"/>
                </a:ext>
              </a:extLst>
            </p:cNvPr>
            <p:cNvSpPr/>
            <p:nvPr/>
          </p:nvSpPr>
          <p:spPr>
            <a:xfrm>
              <a:off x="3677568" y="2100872"/>
              <a:ext cx="62464" cy="62780"/>
            </a:xfrm>
            <a:custGeom>
              <a:avLst/>
              <a:gdLst>
                <a:gd name="connsiteX0" fmla="*/ 991 w 62464"/>
                <a:gd name="connsiteY0" fmla="*/ 0 h 62780"/>
                <a:gd name="connsiteX1" fmla="*/ 2569 w 62464"/>
                <a:gd name="connsiteY1" fmla="*/ 180 h 62780"/>
                <a:gd name="connsiteX2" fmla="*/ 18613 w 62464"/>
                <a:gd name="connsiteY2" fmla="*/ 2704 h 62780"/>
                <a:gd name="connsiteX3" fmla="*/ 20281 w 62464"/>
                <a:gd name="connsiteY3" fmla="*/ 3109 h 62780"/>
                <a:gd name="connsiteX4" fmla="*/ 20731 w 62464"/>
                <a:gd name="connsiteY4" fmla="*/ 4056 h 62780"/>
                <a:gd name="connsiteX5" fmla="*/ 19560 w 62464"/>
                <a:gd name="connsiteY5" fmla="*/ 5183 h 62780"/>
                <a:gd name="connsiteX6" fmla="*/ 17802 w 62464"/>
                <a:gd name="connsiteY6" fmla="*/ 4912 h 62780"/>
                <a:gd name="connsiteX7" fmla="*/ 10411 w 62464"/>
                <a:gd name="connsiteY7" fmla="*/ 4147 h 62780"/>
                <a:gd name="connsiteX8" fmla="*/ 7752 w 62464"/>
                <a:gd name="connsiteY8" fmla="*/ 4462 h 62780"/>
                <a:gd name="connsiteX9" fmla="*/ 5769 w 62464"/>
                <a:gd name="connsiteY9" fmla="*/ 5183 h 62780"/>
                <a:gd name="connsiteX10" fmla="*/ 4417 w 62464"/>
                <a:gd name="connsiteY10" fmla="*/ 6535 h 62780"/>
                <a:gd name="connsiteX11" fmla="*/ 3560 w 62464"/>
                <a:gd name="connsiteY11" fmla="*/ 8383 h 62780"/>
                <a:gd name="connsiteX12" fmla="*/ 3110 w 62464"/>
                <a:gd name="connsiteY12" fmla="*/ 10907 h 62780"/>
                <a:gd name="connsiteX13" fmla="*/ 2884 w 62464"/>
                <a:gd name="connsiteY13" fmla="*/ 13926 h 62780"/>
                <a:gd name="connsiteX14" fmla="*/ 2839 w 62464"/>
                <a:gd name="connsiteY14" fmla="*/ 17621 h 62780"/>
                <a:gd name="connsiteX15" fmla="*/ 3020 w 62464"/>
                <a:gd name="connsiteY15" fmla="*/ 23435 h 62780"/>
                <a:gd name="connsiteX16" fmla="*/ 3921 w 62464"/>
                <a:gd name="connsiteY16" fmla="*/ 24743 h 62780"/>
                <a:gd name="connsiteX17" fmla="*/ 6445 w 62464"/>
                <a:gd name="connsiteY17" fmla="*/ 25599 h 62780"/>
                <a:gd name="connsiteX18" fmla="*/ 55434 w 62464"/>
                <a:gd name="connsiteY18" fmla="*/ 37858 h 62780"/>
                <a:gd name="connsiteX19" fmla="*/ 57372 w 62464"/>
                <a:gd name="connsiteY19" fmla="*/ 38218 h 62780"/>
                <a:gd name="connsiteX20" fmla="*/ 58814 w 62464"/>
                <a:gd name="connsiteY20" fmla="*/ 37542 h 62780"/>
                <a:gd name="connsiteX21" fmla="*/ 59400 w 62464"/>
                <a:gd name="connsiteY21" fmla="*/ 34793 h 62780"/>
                <a:gd name="connsiteX22" fmla="*/ 59625 w 62464"/>
                <a:gd name="connsiteY22" fmla="*/ 28889 h 62780"/>
                <a:gd name="connsiteX23" fmla="*/ 59625 w 62464"/>
                <a:gd name="connsiteY23" fmla="*/ 28619 h 62780"/>
                <a:gd name="connsiteX24" fmla="*/ 59671 w 62464"/>
                <a:gd name="connsiteY24" fmla="*/ 27221 h 62780"/>
                <a:gd name="connsiteX25" fmla="*/ 59761 w 62464"/>
                <a:gd name="connsiteY25" fmla="*/ 26410 h 62780"/>
                <a:gd name="connsiteX26" fmla="*/ 60076 w 62464"/>
                <a:gd name="connsiteY26" fmla="*/ 25914 h 62780"/>
                <a:gd name="connsiteX27" fmla="*/ 60617 w 62464"/>
                <a:gd name="connsiteY27" fmla="*/ 25779 h 62780"/>
                <a:gd name="connsiteX28" fmla="*/ 61924 w 62464"/>
                <a:gd name="connsiteY28" fmla="*/ 26140 h 62780"/>
                <a:gd name="connsiteX29" fmla="*/ 62420 w 62464"/>
                <a:gd name="connsiteY29" fmla="*/ 26861 h 62780"/>
                <a:gd name="connsiteX30" fmla="*/ 62465 w 62464"/>
                <a:gd name="connsiteY30" fmla="*/ 27807 h 62780"/>
                <a:gd name="connsiteX31" fmla="*/ 62375 w 62464"/>
                <a:gd name="connsiteY31" fmla="*/ 31774 h 62780"/>
                <a:gd name="connsiteX32" fmla="*/ 62284 w 62464"/>
                <a:gd name="connsiteY32" fmla="*/ 35830 h 62780"/>
                <a:gd name="connsiteX33" fmla="*/ 62194 w 62464"/>
                <a:gd name="connsiteY33" fmla="*/ 43491 h 62780"/>
                <a:gd name="connsiteX34" fmla="*/ 62284 w 62464"/>
                <a:gd name="connsiteY34" fmla="*/ 51333 h 62780"/>
                <a:gd name="connsiteX35" fmla="*/ 62375 w 62464"/>
                <a:gd name="connsiteY35" fmla="*/ 55118 h 62780"/>
                <a:gd name="connsiteX36" fmla="*/ 62465 w 62464"/>
                <a:gd name="connsiteY36" fmla="*/ 58904 h 62780"/>
                <a:gd name="connsiteX37" fmla="*/ 61338 w 62464"/>
                <a:gd name="connsiteY37" fmla="*/ 60482 h 62780"/>
                <a:gd name="connsiteX38" fmla="*/ 59851 w 62464"/>
                <a:gd name="connsiteY38" fmla="*/ 59896 h 62780"/>
                <a:gd name="connsiteX39" fmla="*/ 59625 w 62464"/>
                <a:gd name="connsiteY39" fmla="*/ 56606 h 62780"/>
                <a:gd name="connsiteX40" fmla="*/ 59445 w 62464"/>
                <a:gd name="connsiteY40" fmla="*/ 50837 h 62780"/>
                <a:gd name="connsiteX41" fmla="*/ 58634 w 62464"/>
                <a:gd name="connsiteY41" fmla="*/ 47728 h 62780"/>
                <a:gd name="connsiteX42" fmla="*/ 57372 w 62464"/>
                <a:gd name="connsiteY42" fmla="*/ 46286 h 62780"/>
                <a:gd name="connsiteX43" fmla="*/ 55164 w 62464"/>
                <a:gd name="connsiteY43" fmla="*/ 45609 h 62780"/>
                <a:gd name="connsiteX44" fmla="*/ 5904 w 62464"/>
                <a:gd name="connsiteY44" fmla="*/ 33216 h 62780"/>
                <a:gd name="connsiteX45" fmla="*/ 3966 w 62464"/>
                <a:gd name="connsiteY45" fmla="*/ 32855 h 62780"/>
                <a:gd name="connsiteX46" fmla="*/ 3335 w 62464"/>
                <a:gd name="connsiteY46" fmla="*/ 32991 h 62780"/>
                <a:gd name="connsiteX47" fmla="*/ 3020 w 62464"/>
                <a:gd name="connsiteY47" fmla="*/ 33666 h 62780"/>
                <a:gd name="connsiteX48" fmla="*/ 2839 w 62464"/>
                <a:gd name="connsiteY48" fmla="*/ 35469 h 62780"/>
                <a:gd name="connsiteX49" fmla="*/ 2839 w 62464"/>
                <a:gd name="connsiteY49" fmla="*/ 39075 h 62780"/>
                <a:gd name="connsiteX50" fmla="*/ 3020 w 62464"/>
                <a:gd name="connsiteY50" fmla="*/ 45068 h 62780"/>
                <a:gd name="connsiteX51" fmla="*/ 3831 w 62464"/>
                <a:gd name="connsiteY51" fmla="*/ 49485 h 62780"/>
                <a:gd name="connsiteX52" fmla="*/ 5453 w 62464"/>
                <a:gd name="connsiteY52" fmla="*/ 52865 h 62780"/>
                <a:gd name="connsiteX53" fmla="*/ 8338 w 62464"/>
                <a:gd name="connsiteY53" fmla="*/ 55434 h 62780"/>
                <a:gd name="connsiteX54" fmla="*/ 12619 w 62464"/>
                <a:gd name="connsiteY54" fmla="*/ 57778 h 62780"/>
                <a:gd name="connsiteX55" fmla="*/ 18794 w 62464"/>
                <a:gd name="connsiteY55" fmla="*/ 60076 h 62780"/>
                <a:gd name="connsiteX56" fmla="*/ 20416 w 62464"/>
                <a:gd name="connsiteY56" fmla="*/ 60797 h 62780"/>
                <a:gd name="connsiteX57" fmla="*/ 20731 w 62464"/>
                <a:gd name="connsiteY57" fmla="*/ 61654 h 62780"/>
                <a:gd name="connsiteX58" fmla="*/ 20461 w 62464"/>
                <a:gd name="connsiteY58" fmla="*/ 62465 h 62780"/>
                <a:gd name="connsiteX59" fmla="*/ 19740 w 62464"/>
                <a:gd name="connsiteY59" fmla="*/ 62780 h 62780"/>
                <a:gd name="connsiteX60" fmla="*/ 18072 w 62464"/>
                <a:gd name="connsiteY60" fmla="*/ 62240 h 62780"/>
                <a:gd name="connsiteX61" fmla="*/ 1803 w 62464"/>
                <a:gd name="connsiteY61" fmla="*/ 56696 h 62780"/>
                <a:gd name="connsiteX62" fmla="*/ 270 w 62464"/>
                <a:gd name="connsiteY62" fmla="*/ 55840 h 62780"/>
                <a:gd name="connsiteX63" fmla="*/ 0 w 62464"/>
                <a:gd name="connsiteY63" fmla="*/ 53721 h 62780"/>
                <a:gd name="connsiteX64" fmla="*/ 0 w 62464"/>
                <a:gd name="connsiteY64" fmla="*/ 2524 h 62780"/>
                <a:gd name="connsiteX65" fmla="*/ 0 w 62464"/>
                <a:gd name="connsiteY65" fmla="*/ 1442 h 62780"/>
                <a:gd name="connsiteX66" fmla="*/ 90 w 62464"/>
                <a:gd name="connsiteY66" fmla="*/ 722 h 62780"/>
                <a:gd name="connsiteX67" fmla="*/ 406 w 62464"/>
                <a:gd name="connsiteY67" fmla="*/ 136 h 62780"/>
                <a:gd name="connsiteX68" fmla="*/ 991 w 62464"/>
                <a:gd name="connsiteY68" fmla="*/ 0 h 6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2464" h="62780">
                  <a:moveTo>
                    <a:pt x="991" y="0"/>
                  </a:moveTo>
                  <a:cubicBezTo>
                    <a:pt x="1562" y="0"/>
                    <a:pt x="2088" y="60"/>
                    <a:pt x="2569" y="180"/>
                  </a:cubicBezTo>
                  <a:lnTo>
                    <a:pt x="18613" y="2704"/>
                  </a:lnTo>
                  <a:cubicBezTo>
                    <a:pt x="19424" y="2794"/>
                    <a:pt x="19980" y="2930"/>
                    <a:pt x="20281" y="3109"/>
                  </a:cubicBezTo>
                  <a:cubicBezTo>
                    <a:pt x="20581" y="3260"/>
                    <a:pt x="20731" y="3576"/>
                    <a:pt x="20731" y="4056"/>
                  </a:cubicBezTo>
                  <a:cubicBezTo>
                    <a:pt x="20731" y="4808"/>
                    <a:pt x="20341" y="5183"/>
                    <a:pt x="19560" y="5183"/>
                  </a:cubicBezTo>
                  <a:cubicBezTo>
                    <a:pt x="19109" y="5183"/>
                    <a:pt x="18523" y="5092"/>
                    <a:pt x="17802" y="4912"/>
                  </a:cubicBezTo>
                  <a:cubicBezTo>
                    <a:pt x="14407" y="4401"/>
                    <a:pt x="11943" y="4147"/>
                    <a:pt x="10411" y="4147"/>
                  </a:cubicBezTo>
                  <a:cubicBezTo>
                    <a:pt x="9389" y="4147"/>
                    <a:pt x="8503" y="4251"/>
                    <a:pt x="7752" y="4462"/>
                  </a:cubicBezTo>
                  <a:cubicBezTo>
                    <a:pt x="6971" y="4642"/>
                    <a:pt x="6309" y="4882"/>
                    <a:pt x="5769" y="5183"/>
                  </a:cubicBezTo>
                  <a:cubicBezTo>
                    <a:pt x="5228" y="5453"/>
                    <a:pt x="4777" y="5904"/>
                    <a:pt x="4417" y="6535"/>
                  </a:cubicBezTo>
                  <a:cubicBezTo>
                    <a:pt x="4056" y="7166"/>
                    <a:pt x="3771" y="7781"/>
                    <a:pt x="3560" y="8383"/>
                  </a:cubicBezTo>
                  <a:cubicBezTo>
                    <a:pt x="3350" y="8984"/>
                    <a:pt x="3200" y="9825"/>
                    <a:pt x="3110" y="10907"/>
                  </a:cubicBezTo>
                  <a:cubicBezTo>
                    <a:pt x="2990" y="11988"/>
                    <a:pt x="2914" y="12995"/>
                    <a:pt x="2884" y="13926"/>
                  </a:cubicBezTo>
                  <a:cubicBezTo>
                    <a:pt x="2854" y="14857"/>
                    <a:pt x="2839" y="16089"/>
                    <a:pt x="2839" y="17621"/>
                  </a:cubicBezTo>
                  <a:cubicBezTo>
                    <a:pt x="2839" y="20957"/>
                    <a:pt x="2899" y="22895"/>
                    <a:pt x="3020" y="23435"/>
                  </a:cubicBezTo>
                  <a:cubicBezTo>
                    <a:pt x="3170" y="24006"/>
                    <a:pt x="3470" y="24442"/>
                    <a:pt x="3921" y="24743"/>
                  </a:cubicBezTo>
                  <a:cubicBezTo>
                    <a:pt x="4342" y="25013"/>
                    <a:pt x="5183" y="25299"/>
                    <a:pt x="6445" y="25599"/>
                  </a:cubicBezTo>
                  <a:lnTo>
                    <a:pt x="55434" y="37858"/>
                  </a:lnTo>
                  <a:lnTo>
                    <a:pt x="57372" y="38218"/>
                  </a:lnTo>
                  <a:cubicBezTo>
                    <a:pt x="58093" y="38218"/>
                    <a:pt x="58574" y="37993"/>
                    <a:pt x="58814" y="37542"/>
                  </a:cubicBezTo>
                  <a:cubicBezTo>
                    <a:pt x="59055" y="37091"/>
                    <a:pt x="59250" y="36175"/>
                    <a:pt x="59400" y="34793"/>
                  </a:cubicBezTo>
                  <a:cubicBezTo>
                    <a:pt x="59550" y="32810"/>
                    <a:pt x="59625" y="30842"/>
                    <a:pt x="59625" y="28889"/>
                  </a:cubicBezTo>
                  <a:cubicBezTo>
                    <a:pt x="59625" y="28829"/>
                    <a:pt x="59625" y="28739"/>
                    <a:pt x="59625" y="28619"/>
                  </a:cubicBezTo>
                  <a:cubicBezTo>
                    <a:pt x="59625" y="27958"/>
                    <a:pt x="59640" y="27491"/>
                    <a:pt x="59671" y="27221"/>
                  </a:cubicBezTo>
                  <a:cubicBezTo>
                    <a:pt x="59671" y="26951"/>
                    <a:pt x="59701" y="26680"/>
                    <a:pt x="59761" y="26410"/>
                  </a:cubicBezTo>
                  <a:cubicBezTo>
                    <a:pt x="59821" y="26140"/>
                    <a:pt x="59926" y="25975"/>
                    <a:pt x="60076" y="25914"/>
                  </a:cubicBezTo>
                  <a:cubicBezTo>
                    <a:pt x="60196" y="25824"/>
                    <a:pt x="60377" y="25779"/>
                    <a:pt x="60617" y="25779"/>
                  </a:cubicBezTo>
                  <a:cubicBezTo>
                    <a:pt x="61188" y="25779"/>
                    <a:pt x="61623" y="25899"/>
                    <a:pt x="61924" y="26140"/>
                  </a:cubicBezTo>
                  <a:cubicBezTo>
                    <a:pt x="62194" y="26380"/>
                    <a:pt x="62360" y="26621"/>
                    <a:pt x="62420" y="26861"/>
                  </a:cubicBezTo>
                  <a:cubicBezTo>
                    <a:pt x="62450" y="27072"/>
                    <a:pt x="62465" y="27386"/>
                    <a:pt x="62465" y="27807"/>
                  </a:cubicBezTo>
                  <a:cubicBezTo>
                    <a:pt x="62465" y="28649"/>
                    <a:pt x="62435" y="29971"/>
                    <a:pt x="62375" y="31774"/>
                  </a:cubicBezTo>
                  <a:cubicBezTo>
                    <a:pt x="62315" y="33576"/>
                    <a:pt x="62284" y="34928"/>
                    <a:pt x="62284" y="35830"/>
                  </a:cubicBezTo>
                  <a:lnTo>
                    <a:pt x="62194" y="43491"/>
                  </a:lnTo>
                  <a:lnTo>
                    <a:pt x="62284" y="51333"/>
                  </a:lnTo>
                  <a:cubicBezTo>
                    <a:pt x="62284" y="52144"/>
                    <a:pt x="62315" y="53406"/>
                    <a:pt x="62375" y="55118"/>
                  </a:cubicBezTo>
                  <a:cubicBezTo>
                    <a:pt x="62435" y="56832"/>
                    <a:pt x="62465" y="58093"/>
                    <a:pt x="62465" y="58904"/>
                  </a:cubicBezTo>
                  <a:cubicBezTo>
                    <a:pt x="62465" y="59956"/>
                    <a:pt x="62089" y="60482"/>
                    <a:pt x="61338" y="60482"/>
                  </a:cubicBezTo>
                  <a:cubicBezTo>
                    <a:pt x="60497" y="60482"/>
                    <a:pt x="60001" y="60287"/>
                    <a:pt x="59851" y="59896"/>
                  </a:cubicBezTo>
                  <a:cubicBezTo>
                    <a:pt x="59701" y="59476"/>
                    <a:pt x="59625" y="58379"/>
                    <a:pt x="59625" y="56606"/>
                  </a:cubicBezTo>
                  <a:cubicBezTo>
                    <a:pt x="59625" y="54112"/>
                    <a:pt x="59565" y="52189"/>
                    <a:pt x="59445" y="50837"/>
                  </a:cubicBezTo>
                  <a:cubicBezTo>
                    <a:pt x="59325" y="49485"/>
                    <a:pt x="59055" y="48448"/>
                    <a:pt x="58634" y="47728"/>
                  </a:cubicBezTo>
                  <a:cubicBezTo>
                    <a:pt x="58213" y="46976"/>
                    <a:pt x="57793" y="46496"/>
                    <a:pt x="57372" y="46286"/>
                  </a:cubicBezTo>
                  <a:cubicBezTo>
                    <a:pt x="56921" y="46075"/>
                    <a:pt x="56185" y="45850"/>
                    <a:pt x="55164" y="45609"/>
                  </a:cubicBezTo>
                  <a:lnTo>
                    <a:pt x="5904" y="33216"/>
                  </a:lnTo>
                  <a:cubicBezTo>
                    <a:pt x="5183" y="32975"/>
                    <a:pt x="4537" y="32855"/>
                    <a:pt x="3966" y="32855"/>
                  </a:cubicBezTo>
                  <a:cubicBezTo>
                    <a:pt x="3666" y="32855"/>
                    <a:pt x="3455" y="32900"/>
                    <a:pt x="3335" y="32991"/>
                  </a:cubicBezTo>
                  <a:cubicBezTo>
                    <a:pt x="3215" y="33050"/>
                    <a:pt x="3110" y="33275"/>
                    <a:pt x="3020" y="33666"/>
                  </a:cubicBezTo>
                  <a:cubicBezTo>
                    <a:pt x="2899" y="34057"/>
                    <a:pt x="2839" y="34658"/>
                    <a:pt x="2839" y="35469"/>
                  </a:cubicBezTo>
                  <a:lnTo>
                    <a:pt x="2839" y="39075"/>
                  </a:lnTo>
                  <a:cubicBezTo>
                    <a:pt x="2839" y="41539"/>
                    <a:pt x="2899" y="43536"/>
                    <a:pt x="3020" y="45068"/>
                  </a:cubicBezTo>
                  <a:cubicBezTo>
                    <a:pt x="3110" y="46570"/>
                    <a:pt x="3380" y="48043"/>
                    <a:pt x="3831" y="49485"/>
                  </a:cubicBezTo>
                  <a:cubicBezTo>
                    <a:pt x="4281" y="50897"/>
                    <a:pt x="4822" y="52023"/>
                    <a:pt x="5453" y="52865"/>
                  </a:cubicBezTo>
                  <a:cubicBezTo>
                    <a:pt x="6084" y="53676"/>
                    <a:pt x="7046" y="54532"/>
                    <a:pt x="8338" y="55434"/>
                  </a:cubicBezTo>
                  <a:cubicBezTo>
                    <a:pt x="9630" y="56335"/>
                    <a:pt x="11057" y="57117"/>
                    <a:pt x="12619" y="57778"/>
                  </a:cubicBezTo>
                  <a:cubicBezTo>
                    <a:pt x="14181" y="58409"/>
                    <a:pt x="16240" y="59174"/>
                    <a:pt x="18794" y="60076"/>
                  </a:cubicBezTo>
                  <a:cubicBezTo>
                    <a:pt x="19635" y="60377"/>
                    <a:pt x="20176" y="60618"/>
                    <a:pt x="20416" y="60797"/>
                  </a:cubicBezTo>
                  <a:cubicBezTo>
                    <a:pt x="20626" y="60948"/>
                    <a:pt x="20731" y="61233"/>
                    <a:pt x="20731" y="61654"/>
                  </a:cubicBezTo>
                  <a:cubicBezTo>
                    <a:pt x="20731" y="61954"/>
                    <a:pt x="20641" y="62224"/>
                    <a:pt x="20461" y="62465"/>
                  </a:cubicBezTo>
                  <a:cubicBezTo>
                    <a:pt x="20251" y="62675"/>
                    <a:pt x="20010" y="62780"/>
                    <a:pt x="19740" y="62780"/>
                  </a:cubicBezTo>
                  <a:cubicBezTo>
                    <a:pt x="18748" y="62480"/>
                    <a:pt x="18193" y="62300"/>
                    <a:pt x="18072" y="62240"/>
                  </a:cubicBezTo>
                  <a:lnTo>
                    <a:pt x="1803" y="56696"/>
                  </a:lnTo>
                  <a:cubicBezTo>
                    <a:pt x="931" y="56396"/>
                    <a:pt x="421" y="56110"/>
                    <a:pt x="270" y="55840"/>
                  </a:cubicBezTo>
                  <a:cubicBezTo>
                    <a:pt x="90" y="55539"/>
                    <a:pt x="0" y="54833"/>
                    <a:pt x="0" y="53721"/>
                  </a:cubicBezTo>
                  <a:lnTo>
                    <a:pt x="0" y="2524"/>
                  </a:lnTo>
                  <a:cubicBezTo>
                    <a:pt x="0" y="1983"/>
                    <a:pt x="0" y="1622"/>
                    <a:pt x="0" y="1442"/>
                  </a:cubicBezTo>
                  <a:cubicBezTo>
                    <a:pt x="0" y="1262"/>
                    <a:pt x="30" y="1022"/>
                    <a:pt x="90" y="722"/>
                  </a:cubicBezTo>
                  <a:cubicBezTo>
                    <a:pt x="150" y="420"/>
                    <a:pt x="255" y="225"/>
                    <a:pt x="406" y="136"/>
                  </a:cubicBezTo>
                  <a:cubicBezTo>
                    <a:pt x="556" y="45"/>
                    <a:pt x="751" y="0"/>
                    <a:pt x="991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1B32380E-7570-7112-CD59-0510599867FA}"/>
                </a:ext>
              </a:extLst>
            </p:cNvPr>
            <p:cNvSpPr/>
            <p:nvPr/>
          </p:nvSpPr>
          <p:spPr>
            <a:xfrm>
              <a:off x="3670807" y="2069651"/>
              <a:ext cx="92300" cy="21407"/>
            </a:xfrm>
            <a:custGeom>
              <a:avLst/>
              <a:gdLst>
                <a:gd name="connsiteX0" fmla="*/ 46150 w 92300"/>
                <a:gd name="connsiteY0" fmla="*/ 21407 h 21407"/>
                <a:gd name="connsiteX1" fmla="*/ 17982 w 92300"/>
                <a:gd name="connsiteY1" fmla="*/ 15593 h 21407"/>
                <a:gd name="connsiteX2" fmla="*/ 8293 w 92300"/>
                <a:gd name="connsiteY2" fmla="*/ 9645 h 21407"/>
                <a:gd name="connsiteX3" fmla="*/ 1938 w 92300"/>
                <a:gd name="connsiteY3" fmla="*/ 3876 h 21407"/>
                <a:gd name="connsiteX4" fmla="*/ 0 w 92300"/>
                <a:gd name="connsiteY4" fmla="*/ 947 h 21407"/>
                <a:gd name="connsiteX5" fmla="*/ 901 w 92300"/>
                <a:gd name="connsiteY5" fmla="*/ 0 h 21407"/>
                <a:gd name="connsiteX6" fmla="*/ 2479 w 92300"/>
                <a:gd name="connsiteY6" fmla="*/ 1217 h 21407"/>
                <a:gd name="connsiteX7" fmla="*/ 46150 w 92300"/>
                <a:gd name="connsiteY7" fmla="*/ 16045 h 21407"/>
                <a:gd name="connsiteX8" fmla="*/ 89326 w 92300"/>
                <a:gd name="connsiteY8" fmla="*/ 1578 h 21407"/>
                <a:gd name="connsiteX9" fmla="*/ 91399 w 92300"/>
                <a:gd name="connsiteY9" fmla="*/ 0 h 21407"/>
                <a:gd name="connsiteX10" fmla="*/ 92301 w 92300"/>
                <a:gd name="connsiteY10" fmla="*/ 947 h 21407"/>
                <a:gd name="connsiteX11" fmla="*/ 90452 w 92300"/>
                <a:gd name="connsiteY11" fmla="*/ 3786 h 21407"/>
                <a:gd name="connsiteX12" fmla="*/ 84368 w 92300"/>
                <a:gd name="connsiteY12" fmla="*/ 9420 h 21407"/>
                <a:gd name="connsiteX13" fmla="*/ 74949 w 92300"/>
                <a:gd name="connsiteY13" fmla="*/ 15323 h 21407"/>
                <a:gd name="connsiteX14" fmla="*/ 46150 w 92300"/>
                <a:gd name="connsiteY14" fmla="*/ 21407 h 21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00" h="21407">
                  <a:moveTo>
                    <a:pt x="46150" y="21407"/>
                  </a:moveTo>
                  <a:cubicBezTo>
                    <a:pt x="35754" y="21407"/>
                    <a:pt x="26365" y="19470"/>
                    <a:pt x="17982" y="15593"/>
                  </a:cubicBezTo>
                  <a:cubicBezTo>
                    <a:pt x="14467" y="13941"/>
                    <a:pt x="11237" y="11959"/>
                    <a:pt x="8293" y="9645"/>
                  </a:cubicBezTo>
                  <a:cubicBezTo>
                    <a:pt x="5348" y="7331"/>
                    <a:pt x="3230" y="5409"/>
                    <a:pt x="1938" y="3876"/>
                  </a:cubicBezTo>
                  <a:cubicBezTo>
                    <a:pt x="646" y="2344"/>
                    <a:pt x="0" y="1367"/>
                    <a:pt x="0" y="947"/>
                  </a:cubicBezTo>
                  <a:cubicBezTo>
                    <a:pt x="0" y="345"/>
                    <a:pt x="300" y="30"/>
                    <a:pt x="901" y="0"/>
                  </a:cubicBezTo>
                  <a:cubicBezTo>
                    <a:pt x="1202" y="0"/>
                    <a:pt x="1728" y="406"/>
                    <a:pt x="2479" y="1217"/>
                  </a:cubicBezTo>
                  <a:cubicBezTo>
                    <a:pt x="12574" y="11132"/>
                    <a:pt x="27131" y="16074"/>
                    <a:pt x="46150" y="16045"/>
                  </a:cubicBezTo>
                  <a:cubicBezTo>
                    <a:pt x="65229" y="16045"/>
                    <a:pt x="79621" y="11223"/>
                    <a:pt x="89326" y="1578"/>
                  </a:cubicBezTo>
                  <a:cubicBezTo>
                    <a:pt x="90377" y="526"/>
                    <a:pt x="91068" y="0"/>
                    <a:pt x="91399" y="0"/>
                  </a:cubicBezTo>
                  <a:cubicBezTo>
                    <a:pt x="92000" y="0"/>
                    <a:pt x="92301" y="316"/>
                    <a:pt x="92301" y="947"/>
                  </a:cubicBezTo>
                  <a:cubicBezTo>
                    <a:pt x="92301" y="1367"/>
                    <a:pt x="91685" y="2314"/>
                    <a:pt x="90452" y="3786"/>
                  </a:cubicBezTo>
                  <a:cubicBezTo>
                    <a:pt x="89220" y="5258"/>
                    <a:pt x="87192" y="7136"/>
                    <a:pt x="84368" y="9420"/>
                  </a:cubicBezTo>
                  <a:cubicBezTo>
                    <a:pt x="81544" y="11703"/>
                    <a:pt x="78404" y="13671"/>
                    <a:pt x="74949" y="15323"/>
                  </a:cubicBezTo>
                  <a:cubicBezTo>
                    <a:pt x="66566" y="19379"/>
                    <a:pt x="56966" y="21407"/>
                    <a:pt x="46150" y="21407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73F62AE5-45B9-B823-5B05-E2CEAA10D1A8}"/>
                </a:ext>
              </a:extLst>
            </p:cNvPr>
            <p:cNvSpPr/>
            <p:nvPr/>
          </p:nvSpPr>
          <p:spPr>
            <a:xfrm>
              <a:off x="3699245" y="2012981"/>
              <a:ext cx="41823" cy="50026"/>
            </a:xfrm>
            <a:custGeom>
              <a:avLst/>
              <a:gdLst>
                <a:gd name="connsiteX0" fmla="*/ 27582 w 41823"/>
                <a:gd name="connsiteY0" fmla="*/ 0 h 50026"/>
                <a:gd name="connsiteX1" fmla="*/ 29340 w 41823"/>
                <a:gd name="connsiteY1" fmla="*/ 406 h 50026"/>
                <a:gd name="connsiteX2" fmla="*/ 32900 w 41823"/>
                <a:gd name="connsiteY2" fmla="*/ 1803 h 50026"/>
                <a:gd name="connsiteX3" fmla="*/ 37046 w 41823"/>
                <a:gd name="connsiteY3" fmla="*/ 4056 h 50026"/>
                <a:gd name="connsiteX4" fmla="*/ 40426 w 41823"/>
                <a:gd name="connsiteY4" fmla="*/ 7527 h 50026"/>
                <a:gd name="connsiteX5" fmla="*/ 41824 w 41823"/>
                <a:gd name="connsiteY5" fmla="*/ 12079 h 50026"/>
                <a:gd name="connsiteX6" fmla="*/ 39660 w 41823"/>
                <a:gd name="connsiteY6" fmla="*/ 17487 h 50026"/>
                <a:gd name="connsiteX7" fmla="*/ 34252 w 41823"/>
                <a:gd name="connsiteY7" fmla="*/ 19650 h 50026"/>
                <a:gd name="connsiteX8" fmla="*/ 29971 w 41823"/>
                <a:gd name="connsiteY8" fmla="*/ 18704 h 50026"/>
                <a:gd name="connsiteX9" fmla="*/ 8473 w 41823"/>
                <a:gd name="connsiteY9" fmla="*/ 12710 h 50026"/>
                <a:gd name="connsiteX10" fmla="*/ 2028 w 41823"/>
                <a:gd name="connsiteY10" fmla="*/ 17712 h 50026"/>
                <a:gd name="connsiteX11" fmla="*/ 2975 w 41823"/>
                <a:gd name="connsiteY11" fmla="*/ 22535 h 50026"/>
                <a:gd name="connsiteX12" fmla="*/ 5138 w 41823"/>
                <a:gd name="connsiteY12" fmla="*/ 26411 h 50026"/>
                <a:gd name="connsiteX13" fmla="*/ 8157 w 41823"/>
                <a:gd name="connsiteY13" fmla="*/ 29430 h 50026"/>
                <a:gd name="connsiteX14" fmla="*/ 11042 w 41823"/>
                <a:gd name="connsiteY14" fmla="*/ 31548 h 50026"/>
                <a:gd name="connsiteX15" fmla="*/ 13295 w 41823"/>
                <a:gd name="connsiteY15" fmla="*/ 32765 h 50026"/>
                <a:gd name="connsiteX16" fmla="*/ 17892 w 41823"/>
                <a:gd name="connsiteY16" fmla="*/ 33937 h 50026"/>
                <a:gd name="connsiteX17" fmla="*/ 24067 w 41823"/>
                <a:gd name="connsiteY17" fmla="*/ 35514 h 50026"/>
                <a:gd name="connsiteX18" fmla="*/ 32404 w 41823"/>
                <a:gd name="connsiteY18" fmla="*/ 37542 h 50026"/>
                <a:gd name="connsiteX19" fmla="*/ 39210 w 41823"/>
                <a:gd name="connsiteY19" fmla="*/ 39300 h 50026"/>
                <a:gd name="connsiteX20" fmla="*/ 41147 w 41823"/>
                <a:gd name="connsiteY20" fmla="*/ 40742 h 50026"/>
                <a:gd name="connsiteX21" fmla="*/ 41824 w 41823"/>
                <a:gd name="connsiteY21" fmla="*/ 42725 h 50026"/>
                <a:gd name="connsiteX22" fmla="*/ 41147 w 41823"/>
                <a:gd name="connsiteY22" fmla="*/ 44618 h 50026"/>
                <a:gd name="connsiteX23" fmla="*/ 39300 w 41823"/>
                <a:gd name="connsiteY23" fmla="*/ 45384 h 50026"/>
                <a:gd name="connsiteX24" fmla="*/ 38443 w 41823"/>
                <a:gd name="connsiteY24" fmla="*/ 45249 h 50026"/>
                <a:gd name="connsiteX25" fmla="*/ 36821 w 41823"/>
                <a:gd name="connsiteY25" fmla="*/ 44889 h 50026"/>
                <a:gd name="connsiteX26" fmla="*/ 35334 w 41823"/>
                <a:gd name="connsiteY26" fmla="*/ 44573 h 50026"/>
                <a:gd name="connsiteX27" fmla="*/ 14016 w 41823"/>
                <a:gd name="connsiteY27" fmla="*/ 39210 h 50026"/>
                <a:gd name="connsiteX28" fmla="*/ 8924 w 41823"/>
                <a:gd name="connsiteY28" fmla="*/ 37993 h 50026"/>
                <a:gd name="connsiteX29" fmla="*/ 6265 w 41823"/>
                <a:gd name="connsiteY29" fmla="*/ 37723 h 50026"/>
                <a:gd name="connsiteX30" fmla="*/ 2028 w 41823"/>
                <a:gd name="connsiteY30" fmla="*/ 40607 h 50026"/>
                <a:gd name="connsiteX31" fmla="*/ 4822 w 41823"/>
                <a:gd name="connsiteY31" fmla="*/ 44483 h 50026"/>
                <a:gd name="connsiteX32" fmla="*/ 13025 w 41823"/>
                <a:gd name="connsiteY32" fmla="*/ 47323 h 50026"/>
                <a:gd name="connsiteX33" fmla="*/ 14828 w 41823"/>
                <a:gd name="connsiteY33" fmla="*/ 47998 h 50026"/>
                <a:gd name="connsiteX34" fmla="*/ 15143 w 41823"/>
                <a:gd name="connsiteY34" fmla="*/ 48900 h 50026"/>
                <a:gd name="connsiteX35" fmla="*/ 14197 w 41823"/>
                <a:gd name="connsiteY35" fmla="*/ 50026 h 50026"/>
                <a:gd name="connsiteX36" fmla="*/ 12484 w 41823"/>
                <a:gd name="connsiteY36" fmla="*/ 49666 h 50026"/>
                <a:gd name="connsiteX37" fmla="*/ 8879 w 41823"/>
                <a:gd name="connsiteY37" fmla="*/ 48629 h 50026"/>
                <a:gd name="connsiteX38" fmla="*/ 5273 w 41823"/>
                <a:gd name="connsiteY38" fmla="*/ 47232 h 50026"/>
                <a:gd name="connsiteX39" fmla="*/ 3696 w 41823"/>
                <a:gd name="connsiteY39" fmla="*/ 46331 h 50026"/>
                <a:gd name="connsiteX40" fmla="*/ 2118 w 41823"/>
                <a:gd name="connsiteY40" fmla="*/ 45114 h 50026"/>
                <a:gd name="connsiteX41" fmla="*/ 541 w 41823"/>
                <a:gd name="connsiteY41" fmla="*/ 43040 h 50026"/>
                <a:gd name="connsiteX42" fmla="*/ 0 w 41823"/>
                <a:gd name="connsiteY42" fmla="*/ 40337 h 50026"/>
                <a:gd name="connsiteX43" fmla="*/ 2163 w 41823"/>
                <a:gd name="connsiteY43" fmla="*/ 34567 h 50026"/>
                <a:gd name="connsiteX44" fmla="*/ 8022 w 41823"/>
                <a:gd name="connsiteY44" fmla="*/ 31819 h 50026"/>
                <a:gd name="connsiteX45" fmla="*/ 0 w 41823"/>
                <a:gd name="connsiteY45" fmla="*/ 17442 h 50026"/>
                <a:gd name="connsiteX46" fmla="*/ 2614 w 41823"/>
                <a:gd name="connsiteY46" fmla="*/ 9645 h 50026"/>
                <a:gd name="connsiteX47" fmla="*/ 9870 w 41823"/>
                <a:gd name="connsiteY47" fmla="*/ 6806 h 50026"/>
                <a:gd name="connsiteX48" fmla="*/ 12349 w 41823"/>
                <a:gd name="connsiteY48" fmla="*/ 7031 h 50026"/>
                <a:gd name="connsiteX49" fmla="*/ 15413 w 41823"/>
                <a:gd name="connsiteY49" fmla="*/ 7662 h 50026"/>
                <a:gd name="connsiteX50" fmla="*/ 18433 w 41823"/>
                <a:gd name="connsiteY50" fmla="*/ 8428 h 50026"/>
                <a:gd name="connsiteX51" fmla="*/ 21858 w 41823"/>
                <a:gd name="connsiteY51" fmla="*/ 9510 h 50026"/>
                <a:gd name="connsiteX52" fmla="*/ 24833 w 41823"/>
                <a:gd name="connsiteY52" fmla="*/ 10546 h 50026"/>
                <a:gd name="connsiteX53" fmla="*/ 27852 w 41823"/>
                <a:gd name="connsiteY53" fmla="*/ 11628 h 50026"/>
                <a:gd name="connsiteX54" fmla="*/ 30151 w 41823"/>
                <a:gd name="connsiteY54" fmla="*/ 12440 h 50026"/>
                <a:gd name="connsiteX55" fmla="*/ 36731 w 41823"/>
                <a:gd name="connsiteY55" fmla="*/ 14107 h 50026"/>
                <a:gd name="connsiteX56" fmla="*/ 39029 w 41823"/>
                <a:gd name="connsiteY56" fmla="*/ 13611 h 50026"/>
                <a:gd name="connsiteX57" fmla="*/ 39750 w 41823"/>
                <a:gd name="connsiteY57" fmla="*/ 11899 h 50026"/>
                <a:gd name="connsiteX58" fmla="*/ 36641 w 41823"/>
                <a:gd name="connsiteY58" fmla="*/ 6400 h 50026"/>
                <a:gd name="connsiteX59" fmla="*/ 28348 w 41823"/>
                <a:gd name="connsiteY59" fmla="*/ 2479 h 50026"/>
                <a:gd name="connsiteX60" fmla="*/ 26951 w 41823"/>
                <a:gd name="connsiteY60" fmla="*/ 1939 h 50026"/>
                <a:gd name="connsiteX61" fmla="*/ 26681 w 41823"/>
                <a:gd name="connsiteY61" fmla="*/ 1082 h 50026"/>
                <a:gd name="connsiteX62" fmla="*/ 27582 w 41823"/>
                <a:gd name="connsiteY62" fmla="*/ 0 h 5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1823" h="50026">
                  <a:moveTo>
                    <a:pt x="27582" y="0"/>
                  </a:moveTo>
                  <a:cubicBezTo>
                    <a:pt x="27822" y="0"/>
                    <a:pt x="28408" y="136"/>
                    <a:pt x="29340" y="406"/>
                  </a:cubicBezTo>
                  <a:cubicBezTo>
                    <a:pt x="30271" y="676"/>
                    <a:pt x="31458" y="1142"/>
                    <a:pt x="32900" y="1803"/>
                  </a:cubicBezTo>
                  <a:cubicBezTo>
                    <a:pt x="34342" y="2434"/>
                    <a:pt x="35724" y="3185"/>
                    <a:pt x="37046" y="4056"/>
                  </a:cubicBezTo>
                  <a:cubicBezTo>
                    <a:pt x="38338" y="4928"/>
                    <a:pt x="39465" y="6085"/>
                    <a:pt x="40426" y="7527"/>
                  </a:cubicBezTo>
                  <a:cubicBezTo>
                    <a:pt x="41358" y="8939"/>
                    <a:pt x="41824" y="10456"/>
                    <a:pt x="41824" y="12079"/>
                  </a:cubicBezTo>
                  <a:cubicBezTo>
                    <a:pt x="41824" y="14243"/>
                    <a:pt x="41102" y="16045"/>
                    <a:pt x="39660" y="17487"/>
                  </a:cubicBezTo>
                  <a:cubicBezTo>
                    <a:pt x="38218" y="18929"/>
                    <a:pt x="36415" y="19650"/>
                    <a:pt x="34252" y="19650"/>
                  </a:cubicBezTo>
                  <a:cubicBezTo>
                    <a:pt x="33050" y="19650"/>
                    <a:pt x="31623" y="19335"/>
                    <a:pt x="29971" y="18704"/>
                  </a:cubicBezTo>
                  <a:cubicBezTo>
                    <a:pt x="19304" y="14708"/>
                    <a:pt x="12139" y="12710"/>
                    <a:pt x="8473" y="12710"/>
                  </a:cubicBezTo>
                  <a:cubicBezTo>
                    <a:pt x="4176" y="12710"/>
                    <a:pt x="2028" y="14377"/>
                    <a:pt x="2028" y="17712"/>
                  </a:cubicBezTo>
                  <a:cubicBezTo>
                    <a:pt x="2028" y="19365"/>
                    <a:pt x="2344" y="20972"/>
                    <a:pt x="2975" y="22535"/>
                  </a:cubicBezTo>
                  <a:cubicBezTo>
                    <a:pt x="3575" y="24067"/>
                    <a:pt x="4297" y="25359"/>
                    <a:pt x="5138" y="26411"/>
                  </a:cubicBezTo>
                  <a:cubicBezTo>
                    <a:pt x="5979" y="27462"/>
                    <a:pt x="6986" y="28469"/>
                    <a:pt x="8157" y="29430"/>
                  </a:cubicBezTo>
                  <a:cubicBezTo>
                    <a:pt x="9299" y="30361"/>
                    <a:pt x="10261" y="31067"/>
                    <a:pt x="11042" y="31548"/>
                  </a:cubicBezTo>
                  <a:cubicBezTo>
                    <a:pt x="11793" y="32000"/>
                    <a:pt x="12544" y="32405"/>
                    <a:pt x="13295" y="32765"/>
                  </a:cubicBezTo>
                  <a:lnTo>
                    <a:pt x="17892" y="33937"/>
                  </a:lnTo>
                  <a:cubicBezTo>
                    <a:pt x="18733" y="34117"/>
                    <a:pt x="20792" y="34643"/>
                    <a:pt x="24067" y="35514"/>
                  </a:cubicBezTo>
                  <a:lnTo>
                    <a:pt x="32404" y="37542"/>
                  </a:lnTo>
                  <a:cubicBezTo>
                    <a:pt x="36550" y="38503"/>
                    <a:pt x="38819" y="39089"/>
                    <a:pt x="39210" y="39300"/>
                  </a:cubicBezTo>
                  <a:cubicBezTo>
                    <a:pt x="40051" y="39601"/>
                    <a:pt x="40697" y="40081"/>
                    <a:pt x="41147" y="40742"/>
                  </a:cubicBezTo>
                  <a:cubicBezTo>
                    <a:pt x="41598" y="41403"/>
                    <a:pt x="41824" y="42064"/>
                    <a:pt x="41824" y="42725"/>
                  </a:cubicBezTo>
                  <a:cubicBezTo>
                    <a:pt x="41824" y="43476"/>
                    <a:pt x="41598" y="44107"/>
                    <a:pt x="41147" y="44618"/>
                  </a:cubicBezTo>
                  <a:cubicBezTo>
                    <a:pt x="40697" y="45129"/>
                    <a:pt x="40081" y="45384"/>
                    <a:pt x="39300" y="45384"/>
                  </a:cubicBezTo>
                  <a:cubicBezTo>
                    <a:pt x="39180" y="45384"/>
                    <a:pt x="38894" y="45339"/>
                    <a:pt x="38443" y="45249"/>
                  </a:cubicBezTo>
                  <a:cubicBezTo>
                    <a:pt x="37993" y="45159"/>
                    <a:pt x="37452" y="45039"/>
                    <a:pt x="36821" y="44889"/>
                  </a:cubicBezTo>
                  <a:cubicBezTo>
                    <a:pt x="36190" y="44739"/>
                    <a:pt x="35694" y="44634"/>
                    <a:pt x="35334" y="44573"/>
                  </a:cubicBezTo>
                  <a:lnTo>
                    <a:pt x="14016" y="39210"/>
                  </a:lnTo>
                  <a:cubicBezTo>
                    <a:pt x="11432" y="38549"/>
                    <a:pt x="9735" y="38143"/>
                    <a:pt x="8924" y="37993"/>
                  </a:cubicBezTo>
                  <a:cubicBezTo>
                    <a:pt x="8082" y="37813"/>
                    <a:pt x="7196" y="37723"/>
                    <a:pt x="6265" y="37723"/>
                  </a:cubicBezTo>
                  <a:cubicBezTo>
                    <a:pt x="3440" y="37723"/>
                    <a:pt x="2028" y="38684"/>
                    <a:pt x="2028" y="40607"/>
                  </a:cubicBezTo>
                  <a:cubicBezTo>
                    <a:pt x="2028" y="42170"/>
                    <a:pt x="2960" y="43462"/>
                    <a:pt x="4822" y="44483"/>
                  </a:cubicBezTo>
                  <a:cubicBezTo>
                    <a:pt x="6685" y="45504"/>
                    <a:pt x="9419" y="46451"/>
                    <a:pt x="13025" y="47323"/>
                  </a:cubicBezTo>
                  <a:cubicBezTo>
                    <a:pt x="14016" y="47593"/>
                    <a:pt x="14617" y="47818"/>
                    <a:pt x="14828" y="47998"/>
                  </a:cubicBezTo>
                  <a:cubicBezTo>
                    <a:pt x="15038" y="48148"/>
                    <a:pt x="15143" y="48448"/>
                    <a:pt x="15143" y="48900"/>
                  </a:cubicBezTo>
                  <a:cubicBezTo>
                    <a:pt x="15113" y="49651"/>
                    <a:pt x="14798" y="50026"/>
                    <a:pt x="14197" y="50026"/>
                  </a:cubicBezTo>
                  <a:cubicBezTo>
                    <a:pt x="14046" y="50026"/>
                    <a:pt x="13476" y="49906"/>
                    <a:pt x="12484" y="49666"/>
                  </a:cubicBezTo>
                  <a:cubicBezTo>
                    <a:pt x="11492" y="49426"/>
                    <a:pt x="10291" y="49080"/>
                    <a:pt x="8879" y="48629"/>
                  </a:cubicBezTo>
                  <a:cubicBezTo>
                    <a:pt x="7436" y="48149"/>
                    <a:pt x="6234" y="47683"/>
                    <a:pt x="5273" y="47232"/>
                  </a:cubicBezTo>
                  <a:cubicBezTo>
                    <a:pt x="4552" y="46842"/>
                    <a:pt x="4026" y="46541"/>
                    <a:pt x="3696" y="46331"/>
                  </a:cubicBezTo>
                  <a:cubicBezTo>
                    <a:pt x="3335" y="46090"/>
                    <a:pt x="2809" y="45684"/>
                    <a:pt x="2118" y="45114"/>
                  </a:cubicBezTo>
                  <a:cubicBezTo>
                    <a:pt x="1397" y="44512"/>
                    <a:pt x="871" y="43822"/>
                    <a:pt x="541" y="43040"/>
                  </a:cubicBezTo>
                  <a:cubicBezTo>
                    <a:pt x="180" y="42229"/>
                    <a:pt x="0" y="41329"/>
                    <a:pt x="0" y="40337"/>
                  </a:cubicBezTo>
                  <a:cubicBezTo>
                    <a:pt x="0" y="38114"/>
                    <a:pt x="721" y="36190"/>
                    <a:pt x="2163" y="34567"/>
                  </a:cubicBezTo>
                  <a:cubicBezTo>
                    <a:pt x="3575" y="32945"/>
                    <a:pt x="5528" y="32029"/>
                    <a:pt x="8022" y="31819"/>
                  </a:cubicBezTo>
                  <a:cubicBezTo>
                    <a:pt x="2674" y="27823"/>
                    <a:pt x="0" y="23030"/>
                    <a:pt x="0" y="17442"/>
                  </a:cubicBezTo>
                  <a:cubicBezTo>
                    <a:pt x="0" y="14137"/>
                    <a:pt x="871" y="11537"/>
                    <a:pt x="2614" y="9645"/>
                  </a:cubicBezTo>
                  <a:cubicBezTo>
                    <a:pt x="4357" y="7752"/>
                    <a:pt x="6775" y="6806"/>
                    <a:pt x="9870" y="6806"/>
                  </a:cubicBezTo>
                  <a:cubicBezTo>
                    <a:pt x="10591" y="6806"/>
                    <a:pt x="11417" y="6881"/>
                    <a:pt x="12349" y="7031"/>
                  </a:cubicBezTo>
                  <a:cubicBezTo>
                    <a:pt x="13250" y="7151"/>
                    <a:pt x="14272" y="7362"/>
                    <a:pt x="15413" y="7662"/>
                  </a:cubicBezTo>
                  <a:cubicBezTo>
                    <a:pt x="16555" y="7932"/>
                    <a:pt x="17562" y="8188"/>
                    <a:pt x="18433" y="8428"/>
                  </a:cubicBezTo>
                  <a:cubicBezTo>
                    <a:pt x="19304" y="8668"/>
                    <a:pt x="20446" y="9029"/>
                    <a:pt x="21858" y="9510"/>
                  </a:cubicBezTo>
                  <a:cubicBezTo>
                    <a:pt x="23240" y="9990"/>
                    <a:pt x="24232" y="10336"/>
                    <a:pt x="24833" y="10546"/>
                  </a:cubicBezTo>
                  <a:cubicBezTo>
                    <a:pt x="25434" y="10757"/>
                    <a:pt x="26440" y="11117"/>
                    <a:pt x="27852" y="11628"/>
                  </a:cubicBezTo>
                  <a:cubicBezTo>
                    <a:pt x="29234" y="12109"/>
                    <a:pt x="30001" y="12379"/>
                    <a:pt x="30151" y="12440"/>
                  </a:cubicBezTo>
                  <a:cubicBezTo>
                    <a:pt x="32945" y="13551"/>
                    <a:pt x="35138" y="14107"/>
                    <a:pt x="36731" y="14107"/>
                  </a:cubicBezTo>
                  <a:cubicBezTo>
                    <a:pt x="37782" y="14107"/>
                    <a:pt x="38549" y="13941"/>
                    <a:pt x="39029" y="13611"/>
                  </a:cubicBezTo>
                  <a:cubicBezTo>
                    <a:pt x="39510" y="13251"/>
                    <a:pt x="39750" y="12679"/>
                    <a:pt x="39750" y="11899"/>
                  </a:cubicBezTo>
                  <a:cubicBezTo>
                    <a:pt x="39750" y="9795"/>
                    <a:pt x="38714" y="7962"/>
                    <a:pt x="36641" y="6400"/>
                  </a:cubicBezTo>
                  <a:cubicBezTo>
                    <a:pt x="34537" y="4808"/>
                    <a:pt x="31773" y="3501"/>
                    <a:pt x="28348" y="2479"/>
                  </a:cubicBezTo>
                  <a:cubicBezTo>
                    <a:pt x="27597" y="2239"/>
                    <a:pt x="27131" y="2059"/>
                    <a:pt x="26951" y="1939"/>
                  </a:cubicBezTo>
                  <a:cubicBezTo>
                    <a:pt x="26771" y="1789"/>
                    <a:pt x="26681" y="1503"/>
                    <a:pt x="26681" y="1082"/>
                  </a:cubicBezTo>
                  <a:cubicBezTo>
                    <a:pt x="26681" y="361"/>
                    <a:pt x="26981" y="0"/>
                    <a:pt x="27582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FF056343-340D-4B8C-60B7-C6C6D49B831E}"/>
                </a:ext>
              </a:extLst>
            </p:cNvPr>
            <p:cNvSpPr/>
            <p:nvPr/>
          </p:nvSpPr>
          <p:spPr>
            <a:xfrm>
              <a:off x="3670807" y="1982724"/>
              <a:ext cx="92300" cy="21407"/>
            </a:xfrm>
            <a:custGeom>
              <a:avLst/>
              <a:gdLst>
                <a:gd name="connsiteX0" fmla="*/ 91399 w 92300"/>
                <a:gd name="connsiteY0" fmla="*/ 21407 h 21407"/>
                <a:gd name="connsiteX1" fmla="*/ 89821 w 92300"/>
                <a:gd name="connsiteY1" fmla="*/ 20235 h 21407"/>
                <a:gd name="connsiteX2" fmla="*/ 46150 w 92300"/>
                <a:gd name="connsiteY2" fmla="*/ 5363 h 21407"/>
                <a:gd name="connsiteX3" fmla="*/ 3065 w 92300"/>
                <a:gd name="connsiteY3" fmla="*/ 19649 h 21407"/>
                <a:gd name="connsiteX4" fmla="*/ 901 w 92300"/>
                <a:gd name="connsiteY4" fmla="*/ 21407 h 21407"/>
                <a:gd name="connsiteX5" fmla="*/ 0 w 92300"/>
                <a:gd name="connsiteY5" fmla="*/ 20506 h 21407"/>
                <a:gd name="connsiteX6" fmla="*/ 1848 w 92300"/>
                <a:gd name="connsiteY6" fmla="*/ 17667 h 21407"/>
                <a:gd name="connsiteX7" fmla="*/ 7932 w 92300"/>
                <a:gd name="connsiteY7" fmla="*/ 12033 h 21407"/>
                <a:gd name="connsiteX8" fmla="*/ 17351 w 92300"/>
                <a:gd name="connsiteY8" fmla="*/ 6084 h 21407"/>
                <a:gd name="connsiteX9" fmla="*/ 46150 w 92300"/>
                <a:gd name="connsiteY9" fmla="*/ 0 h 21407"/>
                <a:gd name="connsiteX10" fmla="*/ 74318 w 92300"/>
                <a:gd name="connsiteY10" fmla="*/ 5814 h 21407"/>
                <a:gd name="connsiteX11" fmla="*/ 84008 w 92300"/>
                <a:gd name="connsiteY11" fmla="*/ 11762 h 21407"/>
                <a:gd name="connsiteX12" fmla="*/ 90362 w 92300"/>
                <a:gd name="connsiteY12" fmla="*/ 17531 h 21407"/>
                <a:gd name="connsiteX13" fmla="*/ 92301 w 92300"/>
                <a:gd name="connsiteY13" fmla="*/ 20506 h 21407"/>
                <a:gd name="connsiteX14" fmla="*/ 91399 w 92300"/>
                <a:gd name="connsiteY14" fmla="*/ 21407 h 21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00" h="21407">
                  <a:moveTo>
                    <a:pt x="91399" y="21407"/>
                  </a:moveTo>
                  <a:cubicBezTo>
                    <a:pt x="91098" y="21407"/>
                    <a:pt x="90573" y="21017"/>
                    <a:pt x="89821" y="20235"/>
                  </a:cubicBezTo>
                  <a:cubicBezTo>
                    <a:pt x="79726" y="10320"/>
                    <a:pt x="65169" y="5363"/>
                    <a:pt x="46150" y="5363"/>
                  </a:cubicBezTo>
                  <a:cubicBezTo>
                    <a:pt x="27071" y="5363"/>
                    <a:pt x="12709" y="10125"/>
                    <a:pt x="3065" y="19649"/>
                  </a:cubicBezTo>
                  <a:cubicBezTo>
                    <a:pt x="1953" y="20821"/>
                    <a:pt x="1232" y="21407"/>
                    <a:pt x="901" y="21407"/>
                  </a:cubicBezTo>
                  <a:cubicBezTo>
                    <a:pt x="300" y="21407"/>
                    <a:pt x="0" y="21107"/>
                    <a:pt x="0" y="20506"/>
                  </a:cubicBezTo>
                  <a:cubicBezTo>
                    <a:pt x="0" y="20085"/>
                    <a:pt x="616" y="19139"/>
                    <a:pt x="1848" y="17667"/>
                  </a:cubicBezTo>
                  <a:cubicBezTo>
                    <a:pt x="3080" y="16165"/>
                    <a:pt x="5108" y="14287"/>
                    <a:pt x="7932" y="12033"/>
                  </a:cubicBezTo>
                  <a:cubicBezTo>
                    <a:pt x="10756" y="9750"/>
                    <a:pt x="13896" y="7767"/>
                    <a:pt x="17351" y="6084"/>
                  </a:cubicBezTo>
                  <a:cubicBezTo>
                    <a:pt x="25734" y="2028"/>
                    <a:pt x="35334" y="0"/>
                    <a:pt x="46150" y="0"/>
                  </a:cubicBezTo>
                  <a:cubicBezTo>
                    <a:pt x="56546" y="0"/>
                    <a:pt x="65935" y="1938"/>
                    <a:pt x="74318" y="5814"/>
                  </a:cubicBezTo>
                  <a:cubicBezTo>
                    <a:pt x="77833" y="7466"/>
                    <a:pt x="81063" y="9449"/>
                    <a:pt x="84008" y="11762"/>
                  </a:cubicBezTo>
                  <a:cubicBezTo>
                    <a:pt x="86952" y="14076"/>
                    <a:pt x="89070" y="15998"/>
                    <a:pt x="90362" y="17531"/>
                  </a:cubicBezTo>
                  <a:cubicBezTo>
                    <a:pt x="91654" y="19064"/>
                    <a:pt x="92301" y="20054"/>
                    <a:pt x="92301" y="20506"/>
                  </a:cubicBezTo>
                  <a:cubicBezTo>
                    <a:pt x="92301" y="21107"/>
                    <a:pt x="92000" y="21407"/>
                    <a:pt x="91399" y="21407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03" name="Freeform 102">
            <a:extLst>
              <a:ext uri="{FF2B5EF4-FFF2-40B4-BE49-F238E27FC236}">
                <a16:creationId xmlns:a16="http://schemas.microsoft.com/office/drawing/2014/main" id="{F581F28F-541D-A9DD-9960-B7D0503FB31F}"/>
              </a:ext>
            </a:extLst>
          </p:cNvPr>
          <p:cNvSpPr/>
          <p:nvPr/>
        </p:nvSpPr>
        <p:spPr>
          <a:xfrm>
            <a:off x="3926929" y="1573548"/>
            <a:ext cx="1939422" cy="1095468"/>
          </a:xfrm>
          <a:custGeom>
            <a:avLst/>
            <a:gdLst>
              <a:gd name="connsiteX0" fmla="*/ 0 w 1939422"/>
              <a:gd name="connsiteY0" fmla="*/ 1095469 h 1095468"/>
              <a:gd name="connsiteX1" fmla="*/ 6486 w 1939422"/>
              <a:gd name="connsiteY1" fmla="*/ 1095180 h 1095468"/>
              <a:gd name="connsiteX2" fmla="*/ 12973 w 1939422"/>
              <a:gd name="connsiteY2" fmla="*/ 1094872 h 1095468"/>
              <a:gd name="connsiteX3" fmla="*/ 19459 w 1939422"/>
              <a:gd name="connsiteY3" fmla="*/ 1094555 h 1095468"/>
              <a:gd name="connsiteX4" fmla="*/ 25945 w 1939422"/>
              <a:gd name="connsiteY4" fmla="*/ 1094228 h 1095468"/>
              <a:gd name="connsiteX5" fmla="*/ 32432 w 1939422"/>
              <a:gd name="connsiteY5" fmla="*/ 1093881 h 1095468"/>
              <a:gd name="connsiteX6" fmla="*/ 38918 w 1939422"/>
              <a:gd name="connsiteY6" fmla="*/ 1093526 h 1095468"/>
              <a:gd name="connsiteX7" fmla="*/ 45404 w 1939422"/>
              <a:gd name="connsiteY7" fmla="*/ 1093170 h 1095468"/>
              <a:gd name="connsiteX8" fmla="*/ 51891 w 1939422"/>
              <a:gd name="connsiteY8" fmla="*/ 1092785 h 1095468"/>
              <a:gd name="connsiteX9" fmla="*/ 58377 w 1939422"/>
              <a:gd name="connsiteY9" fmla="*/ 1092400 h 1095468"/>
              <a:gd name="connsiteX10" fmla="*/ 64863 w 1939422"/>
              <a:gd name="connsiteY10" fmla="*/ 1091996 h 1095468"/>
              <a:gd name="connsiteX11" fmla="*/ 71351 w 1939422"/>
              <a:gd name="connsiteY11" fmla="*/ 1091582 h 1095468"/>
              <a:gd name="connsiteX12" fmla="*/ 77837 w 1939422"/>
              <a:gd name="connsiteY12" fmla="*/ 1091159 h 1095468"/>
              <a:gd name="connsiteX13" fmla="*/ 84323 w 1939422"/>
              <a:gd name="connsiteY13" fmla="*/ 1090716 h 1095468"/>
              <a:gd name="connsiteX14" fmla="*/ 90810 w 1939422"/>
              <a:gd name="connsiteY14" fmla="*/ 1090264 h 1095468"/>
              <a:gd name="connsiteX15" fmla="*/ 97296 w 1939422"/>
              <a:gd name="connsiteY15" fmla="*/ 1089802 h 1095468"/>
              <a:gd name="connsiteX16" fmla="*/ 103782 w 1939422"/>
              <a:gd name="connsiteY16" fmla="*/ 1089321 h 1095468"/>
              <a:gd name="connsiteX17" fmla="*/ 110268 w 1939422"/>
              <a:gd name="connsiteY17" fmla="*/ 1088831 h 1095468"/>
              <a:gd name="connsiteX18" fmla="*/ 116755 w 1939422"/>
              <a:gd name="connsiteY18" fmla="*/ 1088321 h 1095468"/>
              <a:gd name="connsiteX19" fmla="*/ 123241 w 1939422"/>
              <a:gd name="connsiteY19" fmla="*/ 1087811 h 1095468"/>
              <a:gd name="connsiteX20" fmla="*/ 129727 w 1939422"/>
              <a:gd name="connsiteY20" fmla="*/ 1087272 h 1095468"/>
              <a:gd name="connsiteX21" fmla="*/ 136214 w 1939422"/>
              <a:gd name="connsiteY21" fmla="*/ 1086724 h 1095468"/>
              <a:gd name="connsiteX22" fmla="*/ 142700 w 1939422"/>
              <a:gd name="connsiteY22" fmla="*/ 1086166 h 1095468"/>
              <a:gd name="connsiteX23" fmla="*/ 149186 w 1939422"/>
              <a:gd name="connsiteY23" fmla="*/ 1085588 h 1095468"/>
              <a:gd name="connsiteX24" fmla="*/ 155673 w 1939422"/>
              <a:gd name="connsiteY24" fmla="*/ 1085002 h 1095468"/>
              <a:gd name="connsiteX25" fmla="*/ 162159 w 1939422"/>
              <a:gd name="connsiteY25" fmla="*/ 1084395 h 1095468"/>
              <a:gd name="connsiteX26" fmla="*/ 168645 w 1939422"/>
              <a:gd name="connsiteY26" fmla="*/ 1083780 h 1095468"/>
              <a:gd name="connsiteX27" fmla="*/ 175132 w 1939422"/>
              <a:gd name="connsiteY27" fmla="*/ 1083145 h 1095468"/>
              <a:gd name="connsiteX28" fmla="*/ 181618 w 1939422"/>
              <a:gd name="connsiteY28" fmla="*/ 1082490 h 1095468"/>
              <a:gd name="connsiteX29" fmla="*/ 188104 w 1939422"/>
              <a:gd name="connsiteY29" fmla="*/ 1081827 h 1095468"/>
              <a:gd name="connsiteX30" fmla="*/ 194591 w 1939422"/>
              <a:gd name="connsiteY30" fmla="*/ 1081153 h 1095468"/>
              <a:gd name="connsiteX31" fmla="*/ 201077 w 1939422"/>
              <a:gd name="connsiteY31" fmla="*/ 1080460 h 1095468"/>
              <a:gd name="connsiteX32" fmla="*/ 207563 w 1939422"/>
              <a:gd name="connsiteY32" fmla="*/ 1079749 h 1095468"/>
              <a:gd name="connsiteX33" fmla="*/ 214050 w 1939422"/>
              <a:gd name="connsiteY33" fmla="*/ 1079027 h 1095468"/>
              <a:gd name="connsiteX34" fmla="*/ 220536 w 1939422"/>
              <a:gd name="connsiteY34" fmla="*/ 1078286 h 1095468"/>
              <a:gd name="connsiteX35" fmla="*/ 227022 w 1939422"/>
              <a:gd name="connsiteY35" fmla="*/ 1077526 h 1095468"/>
              <a:gd name="connsiteX36" fmla="*/ 233509 w 1939422"/>
              <a:gd name="connsiteY36" fmla="*/ 1076756 h 1095468"/>
              <a:gd name="connsiteX37" fmla="*/ 239996 w 1939422"/>
              <a:gd name="connsiteY37" fmla="*/ 1075968 h 1095468"/>
              <a:gd name="connsiteX38" fmla="*/ 246482 w 1939422"/>
              <a:gd name="connsiteY38" fmla="*/ 1075159 h 1095468"/>
              <a:gd name="connsiteX39" fmla="*/ 252969 w 1939422"/>
              <a:gd name="connsiteY39" fmla="*/ 1074342 h 1095468"/>
              <a:gd name="connsiteX40" fmla="*/ 259455 w 1939422"/>
              <a:gd name="connsiteY40" fmla="*/ 1073495 h 1095468"/>
              <a:gd name="connsiteX41" fmla="*/ 265941 w 1939422"/>
              <a:gd name="connsiteY41" fmla="*/ 1072648 h 1095468"/>
              <a:gd name="connsiteX42" fmla="*/ 272428 w 1939422"/>
              <a:gd name="connsiteY42" fmla="*/ 1071773 h 1095468"/>
              <a:gd name="connsiteX43" fmla="*/ 278914 w 1939422"/>
              <a:gd name="connsiteY43" fmla="*/ 1070888 h 1095468"/>
              <a:gd name="connsiteX44" fmla="*/ 285400 w 1939422"/>
              <a:gd name="connsiteY44" fmla="*/ 1069983 h 1095468"/>
              <a:gd name="connsiteX45" fmla="*/ 291887 w 1939422"/>
              <a:gd name="connsiteY45" fmla="*/ 1069060 h 1095468"/>
              <a:gd name="connsiteX46" fmla="*/ 298373 w 1939422"/>
              <a:gd name="connsiteY46" fmla="*/ 1068117 h 1095468"/>
              <a:gd name="connsiteX47" fmla="*/ 304859 w 1939422"/>
              <a:gd name="connsiteY47" fmla="*/ 1067165 h 1095468"/>
              <a:gd name="connsiteX48" fmla="*/ 311345 w 1939422"/>
              <a:gd name="connsiteY48" fmla="*/ 1066193 h 1095468"/>
              <a:gd name="connsiteX49" fmla="*/ 317832 w 1939422"/>
              <a:gd name="connsiteY49" fmla="*/ 1065202 h 1095468"/>
              <a:gd name="connsiteX50" fmla="*/ 324318 w 1939422"/>
              <a:gd name="connsiteY50" fmla="*/ 1064192 h 1095468"/>
              <a:gd name="connsiteX51" fmla="*/ 330804 w 1939422"/>
              <a:gd name="connsiteY51" fmla="*/ 1063162 h 1095468"/>
              <a:gd name="connsiteX52" fmla="*/ 337291 w 1939422"/>
              <a:gd name="connsiteY52" fmla="*/ 1062114 h 1095468"/>
              <a:gd name="connsiteX53" fmla="*/ 343777 w 1939422"/>
              <a:gd name="connsiteY53" fmla="*/ 1061055 h 1095468"/>
              <a:gd name="connsiteX54" fmla="*/ 350263 w 1939422"/>
              <a:gd name="connsiteY54" fmla="*/ 1059978 h 1095468"/>
              <a:gd name="connsiteX55" fmla="*/ 356750 w 1939422"/>
              <a:gd name="connsiteY55" fmla="*/ 1058872 h 1095468"/>
              <a:gd name="connsiteX56" fmla="*/ 363236 w 1939422"/>
              <a:gd name="connsiteY56" fmla="*/ 1057755 h 1095468"/>
              <a:gd name="connsiteX57" fmla="*/ 369722 w 1939422"/>
              <a:gd name="connsiteY57" fmla="*/ 1056620 h 1095468"/>
              <a:gd name="connsiteX58" fmla="*/ 376209 w 1939422"/>
              <a:gd name="connsiteY58" fmla="*/ 1055466 h 1095468"/>
              <a:gd name="connsiteX59" fmla="*/ 382695 w 1939422"/>
              <a:gd name="connsiteY59" fmla="*/ 1054292 h 1095468"/>
              <a:gd name="connsiteX60" fmla="*/ 389181 w 1939422"/>
              <a:gd name="connsiteY60" fmla="*/ 1053099 h 1095468"/>
              <a:gd name="connsiteX61" fmla="*/ 395668 w 1939422"/>
              <a:gd name="connsiteY61" fmla="*/ 1051887 h 1095468"/>
              <a:gd name="connsiteX62" fmla="*/ 402155 w 1939422"/>
              <a:gd name="connsiteY62" fmla="*/ 1050655 h 1095468"/>
              <a:gd name="connsiteX63" fmla="*/ 408641 w 1939422"/>
              <a:gd name="connsiteY63" fmla="*/ 1049405 h 1095468"/>
              <a:gd name="connsiteX64" fmla="*/ 415128 w 1939422"/>
              <a:gd name="connsiteY64" fmla="*/ 1048135 h 1095468"/>
              <a:gd name="connsiteX65" fmla="*/ 421614 w 1939422"/>
              <a:gd name="connsiteY65" fmla="*/ 1046855 h 1095468"/>
              <a:gd name="connsiteX66" fmla="*/ 428100 w 1939422"/>
              <a:gd name="connsiteY66" fmla="*/ 1045547 h 1095468"/>
              <a:gd name="connsiteX67" fmla="*/ 434587 w 1939422"/>
              <a:gd name="connsiteY67" fmla="*/ 1044219 h 1095468"/>
              <a:gd name="connsiteX68" fmla="*/ 441073 w 1939422"/>
              <a:gd name="connsiteY68" fmla="*/ 1042872 h 1095468"/>
              <a:gd name="connsiteX69" fmla="*/ 447559 w 1939422"/>
              <a:gd name="connsiteY69" fmla="*/ 1041496 h 1095468"/>
              <a:gd name="connsiteX70" fmla="*/ 454046 w 1939422"/>
              <a:gd name="connsiteY70" fmla="*/ 1040111 h 1095468"/>
              <a:gd name="connsiteX71" fmla="*/ 460532 w 1939422"/>
              <a:gd name="connsiteY71" fmla="*/ 1038706 h 1095468"/>
              <a:gd name="connsiteX72" fmla="*/ 467018 w 1939422"/>
              <a:gd name="connsiteY72" fmla="*/ 1037282 h 1095468"/>
              <a:gd name="connsiteX73" fmla="*/ 473505 w 1939422"/>
              <a:gd name="connsiteY73" fmla="*/ 1035830 h 1095468"/>
              <a:gd name="connsiteX74" fmla="*/ 479991 w 1939422"/>
              <a:gd name="connsiteY74" fmla="*/ 1034358 h 1095468"/>
              <a:gd name="connsiteX75" fmla="*/ 486477 w 1939422"/>
              <a:gd name="connsiteY75" fmla="*/ 1032876 h 1095468"/>
              <a:gd name="connsiteX76" fmla="*/ 492963 w 1939422"/>
              <a:gd name="connsiteY76" fmla="*/ 1031366 h 1095468"/>
              <a:gd name="connsiteX77" fmla="*/ 499450 w 1939422"/>
              <a:gd name="connsiteY77" fmla="*/ 1029836 h 1095468"/>
              <a:gd name="connsiteX78" fmla="*/ 505936 w 1939422"/>
              <a:gd name="connsiteY78" fmla="*/ 1028277 h 1095468"/>
              <a:gd name="connsiteX79" fmla="*/ 512422 w 1939422"/>
              <a:gd name="connsiteY79" fmla="*/ 1026709 h 1095468"/>
              <a:gd name="connsiteX80" fmla="*/ 518909 w 1939422"/>
              <a:gd name="connsiteY80" fmla="*/ 1025112 h 1095468"/>
              <a:gd name="connsiteX81" fmla="*/ 525395 w 1939422"/>
              <a:gd name="connsiteY81" fmla="*/ 1023506 h 1095468"/>
              <a:gd name="connsiteX82" fmla="*/ 531881 w 1939422"/>
              <a:gd name="connsiteY82" fmla="*/ 1021870 h 1095468"/>
              <a:gd name="connsiteX83" fmla="*/ 538368 w 1939422"/>
              <a:gd name="connsiteY83" fmla="*/ 1020206 h 1095468"/>
              <a:gd name="connsiteX84" fmla="*/ 544854 w 1939422"/>
              <a:gd name="connsiteY84" fmla="*/ 1018532 h 1095468"/>
              <a:gd name="connsiteX85" fmla="*/ 551340 w 1939422"/>
              <a:gd name="connsiteY85" fmla="*/ 1016829 h 1095468"/>
              <a:gd name="connsiteX86" fmla="*/ 557827 w 1939422"/>
              <a:gd name="connsiteY86" fmla="*/ 1015107 h 1095468"/>
              <a:gd name="connsiteX87" fmla="*/ 564313 w 1939422"/>
              <a:gd name="connsiteY87" fmla="*/ 1013365 h 1095468"/>
              <a:gd name="connsiteX88" fmla="*/ 570800 w 1939422"/>
              <a:gd name="connsiteY88" fmla="*/ 1011595 h 1095468"/>
              <a:gd name="connsiteX89" fmla="*/ 577287 w 1939422"/>
              <a:gd name="connsiteY89" fmla="*/ 1009815 h 1095468"/>
              <a:gd name="connsiteX90" fmla="*/ 583773 w 1939422"/>
              <a:gd name="connsiteY90" fmla="*/ 1007997 h 1095468"/>
              <a:gd name="connsiteX91" fmla="*/ 590259 w 1939422"/>
              <a:gd name="connsiteY91" fmla="*/ 1006169 h 1095468"/>
              <a:gd name="connsiteX92" fmla="*/ 596746 w 1939422"/>
              <a:gd name="connsiteY92" fmla="*/ 1004312 h 1095468"/>
              <a:gd name="connsiteX93" fmla="*/ 603232 w 1939422"/>
              <a:gd name="connsiteY93" fmla="*/ 1002436 h 1095468"/>
              <a:gd name="connsiteX94" fmla="*/ 609718 w 1939422"/>
              <a:gd name="connsiteY94" fmla="*/ 1000541 h 1095468"/>
              <a:gd name="connsiteX95" fmla="*/ 616205 w 1939422"/>
              <a:gd name="connsiteY95" fmla="*/ 998617 h 1095468"/>
              <a:gd name="connsiteX96" fmla="*/ 622691 w 1939422"/>
              <a:gd name="connsiteY96" fmla="*/ 996673 h 1095468"/>
              <a:gd name="connsiteX97" fmla="*/ 629177 w 1939422"/>
              <a:gd name="connsiteY97" fmla="*/ 994701 h 1095468"/>
              <a:gd name="connsiteX98" fmla="*/ 635664 w 1939422"/>
              <a:gd name="connsiteY98" fmla="*/ 992709 h 1095468"/>
              <a:gd name="connsiteX99" fmla="*/ 642150 w 1939422"/>
              <a:gd name="connsiteY99" fmla="*/ 990699 h 1095468"/>
              <a:gd name="connsiteX100" fmla="*/ 648636 w 1939422"/>
              <a:gd name="connsiteY100" fmla="*/ 988659 h 1095468"/>
              <a:gd name="connsiteX101" fmla="*/ 655123 w 1939422"/>
              <a:gd name="connsiteY101" fmla="*/ 986600 h 1095468"/>
              <a:gd name="connsiteX102" fmla="*/ 661609 w 1939422"/>
              <a:gd name="connsiteY102" fmla="*/ 984513 h 1095468"/>
              <a:gd name="connsiteX103" fmla="*/ 668095 w 1939422"/>
              <a:gd name="connsiteY103" fmla="*/ 982406 h 1095468"/>
              <a:gd name="connsiteX104" fmla="*/ 674582 w 1939422"/>
              <a:gd name="connsiteY104" fmla="*/ 980279 h 1095468"/>
              <a:gd name="connsiteX105" fmla="*/ 681068 w 1939422"/>
              <a:gd name="connsiteY105" fmla="*/ 978124 h 1095468"/>
              <a:gd name="connsiteX106" fmla="*/ 687554 w 1939422"/>
              <a:gd name="connsiteY106" fmla="*/ 975950 h 1095468"/>
              <a:gd name="connsiteX107" fmla="*/ 694040 w 1939422"/>
              <a:gd name="connsiteY107" fmla="*/ 973747 h 1095468"/>
              <a:gd name="connsiteX108" fmla="*/ 700527 w 1939422"/>
              <a:gd name="connsiteY108" fmla="*/ 971515 h 1095468"/>
              <a:gd name="connsiteX109" fmla="*/ 707011 w 1939422"/>
              <a:gd name="connsiteY109" fmla="*/ 969264 h 1095468"/>
              <a:gd name="connsiteX110" fmla="*/ 713496 w 1939422"/>
              <a:gd name="connsiteY110" fmla="*/ 966993 h 1095468"/>
              <a:gd name="connsiteX111" fmla="*/ 719990 w 1939422"/>
              <a:gd name="connsiteY111" fmla="*/ 964694 h 1095468"/>
              <a:gd name="connsiteX112" fmla="*/ 726474 w 1939422"/>
              <a:gd name="connsiteY112" fmla="*/ 962375 h 1095468"/>
              <a:gd name="connsiteX113" fmla="*/ 732958 w 1939422"/>
              <a:gd name="connsiteY113" fmla="*/ 960028 h 1095468"/>
              <a:gd name="connsiteX114" fmla="*/ 739443 w 1939422"/>
              <a:gd name="connsiteY114" fmla="*/ 957651 h 1095468"/>
              <a:gd name="connsiteX115" fmla="*/ 745927 w 1939422"/>
              <a:gd name="connsiteY115" fmla="*/ 955256 h 1095468"/>
              <a:gd name="connsiteX116" fmla="*/ 752421 w 1939422"/>
              <a:gd name="connsiteY116" fmla="*/ 952831 h 1095468"/>
              <a:gd name="connsiteX117" fmla="*/ 758906 w 1939422"/>
              <a:gd name="connsiteY117" fmla="*/ 950388 h 1095468"/>
              <a:gd name="connsiteX118" fmla="*/ 765390 w 1939422"/>
              <a:gd name="connsiteY118" fmla="*/ 947915 h 1095468"/>
              <a:gd name="connsiteX119" fmla="*/ 771874 w 1939422"/>
              <a:gd name="connsiteY119" fmla="*/ 945414 h 1095468"/>
              <a:gd name="connsiteX120" fmla="*/ 778359 w 1939422"/>
              <a:gd name="connsiteY120" fmla="*/ 942893 h 1095468"/>
              <a:gd name="connsiteX121" fmla="*/ 784853 w 1939422"/>
              <a:gd name="connsiteY121" fmla="*/ 940353 h 1095468"/>
              <a:gd name="connsiteX122" fmla="*/ 791337 w 1939422"/>
              <a:gd name="connsiteY122" fmla="*/ 937775 h 1095468"/>
              <a:gd name="connsiteX123" fmla="*/ 797822 w 1939422"/>
              <a:gd name="connsiteY123" fmla="*/ 935177 h 1095468"/>
              <a:gd name="connsiteX124" fmla="*/ 804306 w 1939422"/>
              <a:gd name="connsiteY124" fmla="*/ 932560 h 1095468"/>
              <a:gd name="connsiteX125" fmla="*/ 810791 w 1939422"/>
              <a:gd name="connsiteY125" fmla="*/ 929905 h 1095468"/>
              <a:gd name="connsiteX126" fmla="*/ 817285 w 1939422"/>
              <a:gd name="connsiteY126" fmla="*/ 927230 h 1095468"/>
              <a:gd name="connsiteX127" fmla="*/ 823769 w 1939422"/>
              <a:gd name="connsiteY127" fmla="*/ 924537 h 1095468"/>
              <a:gd name="connsiteX128" fmla="*/ 830253 w 1939422"/>
              <a:gd name="connsiteY128" fmla="*/ 921804 h 1095468"/>
              <a:gd name="connsiteX129" fmla="*/ 836738 w 1939422"/>
              <a:gd name="connsiteY129" fmla="*/ 919053 h 1095468"/>
              <a:gd name="connsiteX130" fmla="*/ 843232 w 1939422"/>
              <a:gd name="connsiteY130" fmla="*/ 916272 h 1095468"/>
              <a:gd name="connsiteX131" fmla="*/ 849716 w 1939422"/>
              <a:gd name="connsiteY131" fmla="*/ 913473 h 1095468"/>
              <a:gd name="connsiteX132" fmla="*/ 856201 w 1939422"/>
              <a:gd name="connsiteY132" fmla="*/ 910644 h 1095468"/>
              <a:gd name="connsiteX133" fmla="*/ 862685 w 1939422"/>
              <a:gd name="connsiteY133" fmla="*/ 907787 h 1095468"/>
              <a:gd name="connsiteX134" fmla="*/ 869169 w 1939422"/>
              <a:gd name="connsiteY134" fmla="*/ 904901 h 1095468"/>
              <a:gd name="connsiteX135" fmla="*/ 875663 w 1939422"/>
              <a:gd name="connsiteY135" fmla="*/ 901986 h 1095468"/>
              <a:gd name="connsiteX136" fmla="*/ 882148 w 1939422"/>
              <a:gd name="connsiteY136" fmla="*/ 899051 h 1095468"/>
              <a:gd name="connsiteX137" fmla="*/ 888632 w 1939422"/>
              <a:gd name="connsiteY137" fmla="*/ 896088 h 1095468"/>
              <a:gd name="connsiteX138" fmla="*/ 895117 w 1939422"/>
              <a:gd name="connsiteY138" fmla="*/ 893096 h 1095468"/>
              <a:gd name="connsiteX139" fmla="*/ 901601 w 1939422"/>
              <a:gd name="connsiteY139" fmla="*/ 890075 h 1095468"/>
              <a:gd name="connsiteX140" fmla="*/ 908095 w 1939422"/>
              <a:gd name="connsiteY140" fmla="*/ 887035 h 1095468"/>
              <a:gd name="connsiteX141" fmla="*/ 914579 w 1939422"/>
              <a:gd name="connsiteY141" fmla="*/ 883966 h 1095468"/>
              <a:gd name="connsiteX142" fmla="*/ 921064 w 1939422"/>
              <a:gd name="connsiteY142" fmla="*/ 880858 h 1095468"/>
              <a:gd name="connsiteX143" fmla="*/ 927548 w 1939422"/>
              <a:gd name="connsiteY143" fmla="*/ 877741 h 1095468"/>
              <a:gd name="connsiteX144" fmla="*/ 934033 w 1939422"/>
              <a:gd name="connsiteY144" fmla="*/ 874586 h 1095468"/>
              <a:gd name="connsiteX145" fmla="*/ 940527 w 1939422"/>
              <a:gd name="connsiteY145" fmla="*/ 871401 h 1095468"/>
              <a:gd name="connsiteX146" fmla="*/ 947011 w 1939422"/>
              <a:gd name="connsiteY146" fmla="*/ 868188 h 1095468"/>
              <a:gd name="connsiteX147" fmla="*/ 953495 w 1939422"/>
              <a:gd name="connsiteY147" fmla="*/ 864955 h 1095468"/>
              <a:gd name="connsiteX148" fmla="*/ 959980 w 1939422"/>
              <a:gd name="connsiteY148" fmla="*/ 861694 h 1095468"/>
              <a:gd name="connsiteX149" fmla="*/ 966464 w 1939422"/>
              <a:gd name="connsiteY149" fmla="*/ 858404 h 1095468"/>
              <a:gd name="connsiteX150" fmla="*/ 972958 w 1939422"/>
              <a:gd name="connsiteY150" fmla="*/ 855075 h 1095468"/>
              <a:gd name="connsiteX151" fmla="*/ 979443 w 1939422"/>
              <a:gd name="connsiteY151" fmla="*/ 851727 h 1095468"/>
              <a:gd name="connsiteX152" fmla="*/ 985927 w 1939422"/>
              <a:gd name="connsiteY152" fmla="*/ 848350 h 1095468"/>
              <a:gd name="connsiteX153" fmla="*/ 992411 w 1939422"/>
              <a:gd name="connsiteY153" fmla="*/ 844954 h 1095468"/>
              <a:gd name="connsiteX154" fmla="*/ 998896 w 1939422"/>
              <a:gd name="connsiteY154" fmla="*/ 841519 h 1095468"/>
              <a:gd name="connsiteX155" fmla="*/ 1005390 w 1939422"/>
              <a:gd name="connsiteY155" fmla="*/ 838056 h 1095468"/>
              <a:gd name="connsiteX156" fmla="*/ 1011874 w 1939422"/>
              <a:gd name="connsiteY156" fmla="*/ 834563 h 1095468"/>
              <a:gd name="connsiteX157" fmla="*/ 1018359 w 1939422"/>
              <a:gd name="connsiteY157" fmla="*/ 831042 h 1095468"/>
              <a:gd name="connsiteX158" fmla="*/ 1024843 w 1939422"/>
              <a:gd name="connsiteY158" fmla="*/ 827502 h 1095468"/>
              <a:gd name="connsiteX159" fmla="*/ 1031327 w 1939422"/>
              <a:gd name="connsiteY159" fmla="*/ 823923 h 1095468"/>
              <a:gd name="connsiteX160" fmla="*/ 1037821 w 1939422"/>
              <a:gd name="connsiteY160" fmla="*/ 820315 h 1095468"/>
              <a:gd name="connsiteX161" fmla="*/ 1044306 w 1939422"/>
              <a:gd name="connsiteY161" fmla="*/ 816688 h 1095468"/>
              <a:gd name="connsiteX162" fmla="*/ 1050790 w 1939422"/>
              <a:gd name="connsiteY162" fmla="*/ 813022 h 1095468"/>
              <a:gd name="connsiteX163" fmla="*/ 1057275 w 1939422"/>
              <a:gd name="connsiteY163" fmla="*/ 809328 h 1095468"/>
              <a:gd name="connsiteX164" fmla="*/ 1063759 w 1939422"/>
              <a:gd name="connsiteY164" fmla="*/ 805605 h 1095468"/>
              <a:gd name="connsiteX165" fmla="*/ 1070253 w 1939422"/>
              <a:gd name="connsiteY165" fmla="*/ 801853 h 1095468"/>
              <a:gd name="connsiteX166" fmla="*/ 1076737 w 1939422"/>
              <a:gd name="connsiteY166" fmla="*/ 798081 h 1095468"/>
              <a:gd name="connsiteX167" fmla="*/ 1083222 w 1939422"/>
              <a:gd name="connsiteY167" fmla="*/ 794271 h 1095468"/>
              <a:gd name="connsiteX168" fmla="*/ 1089706 w 1939422"/>
              <a:gd name="connsiteY168" fmla="*/ 790433 h 1095468"/>
              <a:gd name="connsiteX169" fmla="*/ 1096191 w 1939422"/>
              <a:gd name="connsiteY169" fmla="*/ 786556 h 1095468"/>
              <a:gd name="connsiteX170" fmla="*/ 1102685 w 1939422"/>
              <a:gd name="connsiteY170" fmla="*/ 782659 h 1095468"/>
              <a:gd name="connsiteX171" fmla="*/ 1109169 w 1939422"/>
              <a:gd name="connsiteY171" fmla="*/ 778734 h 1095468"/>
              <a:gd name="connsiteX172" fmla="*/ 1115654 w 1939422"/>
              <a:gd name="connsiteY172" fmla="*/ 774780 h 1095468"/>
              <a:gd name="connsiteX173" fmla="*/ 1122138 w 1939422"/>
              <a:gd name="connsiteY173" fmla="*/ 770787 h 1095468"/>
              <a:gd name="connsiteX174" fmla="*/ 1128622 w 1939422"/>
              <a:gd name="connsiteY174" fmla="*/ 766769 h 1095468"/>
              <a:gd name="connsiteX175" fmla="*/ 1135116 w 1939422"/>
              <a:gd name="connsiteY175" fmla="*/ 762720 h 1095468"/>
              <a:gd name="connsiteX176" fmla="*/ 1141601 w 1939422"/>
              <a:gd name="connsiteY176" fmla="*/ 758642 h 1095468"/>
              <a:gd name="connsiteX177" fmla="*/ 1148085 w 1939422"/>
              <a:gd name="connsiteY177" fmla="*/ 754533 h 1095468"/>
              <a:gd name="connsiteX178" fmla="*/ 1154570 w 1939422"/>
              <a:gd name="connsiteY178" fmla="*/ 750393 h 1095468"/>
              <a:gd name="connsiteX179" fmla="*/ 1161064 w 1939422"/>
              <a:gd name="connsiteY179" fmla="*/ 746223 h 1095468"/>
              <a:gd name="connsiteX180" fmla="*/ 1167548 w 1939422"/>
              <a:gd name="connsiteY180" fmla="*/ 742023 h 1095468"/>
              <a:gd name="connsiteX181" fmla="*/ 1174032 w 1939422"/>
              <a:gd name="connsiteY181" fmla="*/ 737792 h 1095468"/>
              <a:gd name="connsiteX182" fmla="*/ 1180517 w 1939422"/>
              <a:gd name="connsiteY182" fmla="*/ 733530 h 1095468"/>
              <a:gd name="connsiteX183" fmla="*/ 1187001 w 1939422"/>
              <a:gd name="connsiteY183" fmla="*/ 729236 h 1095468"/>
              <a:gd name="connsiteX184" fmla="*/ 1193495 w 1939422"/>
              <a:gd name="connsiteY184" fmla="*/ 724912 h 1095468"/>
              <a:gd name="connsiteX185" fmla="*/ 1199980 w 1939422"/>
              <a:gd name="connsiteY185" fmla="*/ 720557 h 1095468"/>
              <a:gd name="connsiteX186" fmla="*/ 1206464 w 1939422"/>
              <a:gd name="connsiteY186" fmla="*/ 716172 h 1095468"/>
              <a:gd name="connsiteX187" fmla="*/ 1212948 w 1939422"/>
              <a:gd name="connsiteY187" fmla="*/ 711754 h 1095468"/>
              <a:gd name="connsiteX188" fmla="*/ 1219433 w 1939422"/>
              <a:gd name="connsiteY188" fmla="*/ 707305 h 1095468"/>
              <a:gd name="connsiteX189" fmla="*/ 1225927 w 1939422"/>
              <a:gd name="connsiteY189" fmla="*/ 702826 h 1095468"/>
              <a:gd name="connsiteX190" fmla="*/ 1232411 w 1939422"/>
              <a:gd name="connsiteY190" fmla="*/ 698315 h 1095468"/>
              <a:gd name="connsiteX191" fmla="*/ 1238896 w 1939422"/>
              <a:gd name="connsiteY191" fmla="*/ 693772 h 1095468"/>
              <a:gd name="connsiteX192" fmla="*/ 1245380 w 1939422"/>
              <a:gd name="connsiteY192" fmla="*/ 689197 h 1095468"/>
              <a:gd name="connsiteX193" fmla="*/ 1251864 w 1939422"/>
              <a:gd name="connsiteY193" fmla="*/ 684591 h 1095468"/>
              <a:gd name="connsiteX194" fmla="*/ 1258358 w 1939422"/>
              <a:gd name="connsiteY194" fmla="*/ 679953 h 1095468"/>
              <a:gd name="connsiteX195" fmla="*/ 1264843 w 1939422"/>
              <a:gd name="connsiteY195" fmla="*/ 675283 h 1095468"/>
              <a:gd name="connsiteX196" fmla="*/ 1271327 w 1939422"/>
              <a:gd name="connsiteY196" fmla="*/ 670581 h 1095468"/>
              <a:gd name="connsiteX197" fmla="*/ 1277812 w 1939422"/>
              <a:gd name="connsiteY197" fmla="*/ 665847 h 1095468"/>
              <a:gd name="connsiteX198" fmla="*/ 1284296 w 1939422"/>
              <a:gd name="connsiteY198" fmla="*/ 661081 h 1095468"/>
              <a:gd name="connsiteX199" fmla="*/ 1290790 w 1939422"/>
              <a:gd name="connsiteY199" fmla="*/ 656283 h 1095468"/>
              <a:gd name="connsiteX200" fmla="*/ 1297274 w 1939422"/>
              <a:gd name="connsiteY200" fmla="*/ 651452 h 1095468"/>
              <a:gd name="connsiteX201" fmla="*/ 1303759 w 1939422"/>
              <a:gd name="connsiteY201" fmla="*/ 646589 h 1095468"/>
              <a:gd name="connsiteX202" fmla="*/ 1310243 w 1939422"/>
              <a:gd name="connsiteY202" fmla="*/ 641694 h 1095468"/>
              <a:gd name="connsiteX203" fmla="*/ 1316728 w 1939422"/>
              <a:gd name="connsiteY203" fmla="*/ 636765 h 1095468"/>
              <a:gd name="connsiteX204" fmla="*/ 1323222 w 1939422"/>
              <a:gd name="connsiteY204" fmla="*/ 631805 h 1095468"/>
              <a:gd name="connsiteX205" fmla="*/ 1329706 w 1939422"/>
              <a:gd name="connsiteY205" fmla="*/ 626811 h 1095468"/>
              <a:gd name="connsiteX206" fmla="*/ 1336190 w 1939422"/>
              <a:gd name="connsiteY206" fmla="*/ 621786 h 1095468"/>
              <a:gd name="connsiteX207" fmla="*/ 1342675 w 1939422"/>
              <a:gd name="connsiteY207" fmla="*/ 616726 h 1095468"/>
              <a:gd name="connsiteX208" fmla="*/ 1349159 w 1939422"/>
              <a:gd name="connsiteY208" fmla="*/ 611635 h 1095468"/>
              <a:gd name="connsiteX209" fmla="*/ 1355653 w 1939422"/>
              <a:gd name="connsiteY209" fmla="*/ 606510 h 1095468"/>
              <a:gd name="connsiteX210" fmla="*/ 1362138 w 1939422"/>
              <a:gd name="connsiteY210" fmla="*/ 601351 h 1095468"/>
              <a:gd name="connsiteX211" fmla="*/ 1368622 w 1939422"/>
              <a:gd name="connsiteY211" fmla="*/ 596160 h 1095468"/>
              <a:gd name="connsiteX212" fmla="*/ 1375106 w 1939422"/>
              <a:gd name="connsiteY212" fmla="*/ 590936 h 1095468"/>
              <a:gd name="connsiteX213" fmla="*/ 1381591 w 1939422"/>
              <a:gd name="connsiteY213" fmla="*/ 585678 h 1095468"/>
              <a:gd name="connsiteX214" fmla="*/ 1388085 w 1939422"/>
              <a:gd name="connsiteY214" fmla="*/ 580386 h 1095468"/>
              <a:gd name="connsiteX215" fmla="*/ 1394569 w 1939422"/>
              <a:gd name="connsiteY215" fmla="*/ 575061 h 1095468"/>
              <a:gd name="connsiteX216" fmla="*/ 1401054 w 1939422"/>
              <a:gd name="connsiteY216" fmla="*/ 569702 h 1095468"/>
              <a:gd name="connsiteX217" fmla="*/ 1407538 w 1939422"/>
              <a:gd name="connsiteY217" fmla="*/ 564310 h 1095468"/>
              <a:gd name="connsiteX218" fmla="*/ 1414023 w 1939422"/>
              <a:gd name="connsiteY218" fmla="*/ 558884 h 1095468"/>
              <a:gd name="connsiteX219" fmla="*/ 1420517 w 1939422"/>
              <a:gd name="connsiteY219" fmla="*/ 553424 h 1095468"/>
              <a:gd name="connsiteX220" fmla="*/ 1427001 w 1939422"/>
              <a:gd name="connsiteY220" fmla="*/ 547931 h 1095468"/>
              <a:gd name="connsiteX221" fmla="*/ 1433485 w 1939422"/>
              <a:gd name="connsiteY221" fmla="*/ 542403 h 1095468"/>
              <a:gd name="connsiteX222" fmla="*/ 1439970 w 1939422"/>
              <a:gd name="connsiteY222" fmla="*/ 536841 h 1095468"/>
              <a:gd name="connsiteX223" fmla="*/ 1446454 w 1939422"/>
              <a:gd name="connsiteY223" fmla="*/ 531244 h 1095468"/>
              <a:gd name="connsiteX224" fmla="*/ 1452948 w 1939422"/>
              <a:gd name="connsiteY224" fmla="*/ 525614 h 1095468"/>
              <a:gd name="connsiteX225" fmla="*/ 1459433 w 1939422"/>
              <a:gd name="connsiteY225" fmla="*/ 519950 h 1095468"/>
              <a:gd name="connsiteX226" fmla="*/ 1465917 w 1939422"/>
              <a:gd name="connsiteY226" fmla="*/ 514250 h 1095468"/>
              <a:gd name="connsiteX227" fmla="*/ 1472401 w 1939422"/>
              <a:gd name="connsiteY227" fmla="*/ 508517 h 1095468"/>
              <a:gd name="connsiteX228" fmla="*/ 1478895 w 1939422"/>
              <a:gd name="connsiteY228" fmla="*/ 502749 h 1095468"/>
              <a:gd name="connsiteX229" fmla="*/ 1485380 w 1939422"/>
              <a:gd name="connsiteY229" fmla="*/ 496946 h 1095468"/>
              <a:gd name="connsiteX230" fmla="*/ 1491864 w 1939422"/>
              <a:gd name="connsiteY230" fmla="*/ 491109 h 1095468"/>
              <a:gd name="connsiteX231" fmla="*/ 1498348 w 1939422"/>
              <a:gd name="connsiteY231" fmla="*/ 485236 h 1095468"/>
              <a:gd name="connsiteX232" fmla="*/ 1504833 w 1939422"/>
              <a:gd name="connsiteY232" fmla="*/ 479329 h 1095468"/>
              <a:gd name="connsiteX233" fmla="*/ 1511327 w 1939422"/>
              <a:gd name="connsiteY233" fmla="*/ 473387 h 1095468"/>
              <a:gd name="connsiteX234" fmla="*/ 1517811 w 1939422"/>
              <a:gd name="connsiteY234" fmla="*/ 467410 h 1095468"/>
              <a:gd name="connsiteX235" fmla="*/ 1524296 w 1939422"/>
              <a:gd name="connsiteY235" fmla="*/ 461397 h 1095468"/>
              <a:gd name="connsiteX236" fmla="*/ 1530780 w 1939422"/>
              <a:gd name="connsiteY236" fmla="*/ 455349 h 1095468"/>
              <a:gd name="connsiteX237" fmla="*/ 1537265 w 1939422"/>
              <a:gd name="connsiteY237" fmla="*/ 449267 h 1095468"/>
              <a:gd name="connsiteX238" fmla="*/ 1543759 w 1939422"/>
              <a:gd name="connsiteY238" fmla="*/ 443148 h 1095468"/>
              <a:gd name="connsiteX239" fmla="*/ 1550243 w 1939422"/>
              <a:gd name="connsiteY239" fmla="*/ 436995 h 1095468"/>
              <a:gd name="connsiteX240" fmla="*/ 1556727 w 1939422"/>
              <a:gd name="connsiteY240" fmla="*/ 430806 h 1095468"/>
              <a:gd name="connsiteX241" fmla="*/ 1563212 w 1939422"/>
              <a:gd name="connsiteY241" fmla="*/ 424581 h 1095468"/>
              <a:gd name="connsiteX242" fmla="*/ 1569696 w 1939422"/>
              <a:gd name="connsiteY242" fmla="*/ 418320 h 1095468"/>
              <a:gd name="connsiteX243" fmla="*/ 1576190 w 1939422"/>
              <a:gd name="connsiteY243" fmla="*/ 412024 h 1095468"/>
              <a:gd name="connsiteX244" fmla="*/ 1582675 w 1939422"/>
              <a:gd name="connsiteY244" fmla="*/ 405691 h 1095468"/>
              <a:gd name="connsiteX245" fmla="*/ 1589159 w 1939422"/>
              <a:gd name="connsiteY245" fmla="*/ 399323 h 1095468"/>
              <a:gd name="connsiteX246" fmla="*/ 1595643 w 1939422"/>
              <a:gd name="connsiteY246" fmla="*/ 392920 h 1095468"/>
              <a:gd name="connsiteX247" fmla="*/ 1602128 w 1939422"/>
              <a:gd name="connsiteY247" fmla="*/ 386480 h 1095468"/>
              <a:gd name="connsiteX248" fmla="*/ 1608622 w 1939422"/>
              <a:gd name="connsiteY248" fmla="*/ 380003 h 1095468"/>
              <a:gd name="connsiteX249" fmla="*/ 1615106 w 1939422"/>
              <a:gd name="connsiteY249" fmla="*/ 373491 h 1095468"/>
              <a:gd name="connsiteX250" fmla="*/ 1621591 w 1939422"/>
              <a:gd name="connsiteY250" fmla="*/ 366942 h 1095468"/>
              <a:gd name="connsiteX251" fmla="*/ 1628075 w 1939422"/>
              <a:gd name="connsiteY251" fmla="*/ 360357 h 1095468"/>
              <a:gd name="connsiteX252" fmla="*/ 1634559 w 1939422"/>
              <a:gd name="connsiteY252" fmla="*/ 353735 h 1095468"/>
              <a:gd name="connsiteX253" fmla="*/ 1641053 w 1939422"/>
              <a:gd name="connsiteY253" fmla="*/ 347078 h 1095468"/>
              <a:gd name="connsiteX254" fmla="*/ 1647538 w 1939422"/>
              <a:gd name="connsiteY254" fmla="*/ 340383 h 1095468"/>
              <a:gd name="connsiteX255" fmla="*/ 1654022 w 1939422"/>
              <a:gd name="connsiteY255" fmla="*/ 333651 h 1095468"/>
              <a:gd name="connsiteX256" fmla="*/ 1660507 w 1939422"/>
              <a:gd name="connsiteY256" fmla="*/ 326883 h 1095468"/>
              <a:gd name="connsiteX257" fmla="*/ 1666991 w 1939422"/>
              <a:gd name="connsiteY257" fmla="*/ 320078 h 1095468"/>
              <a:gd name="connsiteX258" fmla="*/ 1673485 w 1939422"/>
              <a:gd name="connsiteY258" fmla="*/ 313236 h 1095468"/>
              <a:gd name="connsiteX259" fmla="*/ 1679969 w 1939422"/>
              <a:gd name="connsiteY259" fmla="*/ 306357 h 1095468"/>
              <a:gd name="connsiteX260" fmla="*/ 1686454 w 1939422"/>
              <a:gd name="connsiteY260" fmla="*/ 299442 h 1095468"/>
              <a:gd name="connsiteX261" fmla="*/ 1692938 w 1939422"/>
              <a:gd name="connsiteY261" fmla="*/ 292489 h 1095468"/>
              <a:gd name="connsiteX262" fmla="*/ 1699423 w 1939422"/>
              <a:gd name="connsiteY262" fmla="*/ 285498 h 1095468"/>
              <a:gd name="connsiteX263" fmla="*/ 1705917 w 1939422"/>
              <a:gd name="connsiteY263" fmla="*/ 278470 h 1095468"/>
              <a:gd name="connsiteX264" fmla="*/ 1712401 w 1939422"/>
              <a:gd name="connsiteY264" fmla="*/ 271405 h 1095468"/>
              <a:gd name="connsiteX265" fmla="*/ 1718886 w 1939422"/>
              <a:gd name="connsiteY265" fmla="*/ 264303 h 1095468"/>
              <a:gd name="connsiteX266" fmla="*/ 1725370 w 1939422"/>
              <a:gd name="connsiteY266" fmla="*/ 257163 h 1095468"/>
              <a:gd name="connsiteX267" fmla="*/ 1731854 w 1939422"/>
              <a:gd name="connsiteY267" fmla="*/ 249985 h 1095468"/>
              <a:gd name="connsiteX268" fmla="*/ 1738348 w 1939422"/>
              <a:gd name="connsiteY268" fmla="*/ 242770 h 1095468"/>
              <a:gd name="connsiteX269" fmla="*/ 1744833 w 1939422"/>
              <a:gd name="connsiteY269" fmla="*/ 235516 h 1095468"/>
              <a:gd name="connsiteX270" fmla="*/ 1751317 w 1939422"/>
              <a:gd name="connsiteY270" fmla="*/ 228226 h 1095468"/>
              <a:gd name="connsiteX271" fmla="*/ 1757801 w 1939422"/>
              <a:gd name="connsiteY271" fmla="*/ 220898 h 1095468"/>
              <a:gd name="connsiteX272" fmla="*/ 1764286 w 1939422"/>
              <a:gd name="connsiteY272" fmla="*/ 213531 h 1095468"/>
              <a:gd name="connsiteX273" fmla="*/ 1770780 w 1939422"/>
              <a:gd name="connsiteY273" fmla="*/ 206126 h 1095468"/>
              <a:gd name="connsiteX274" fmla="*/ 1777264 w 1939422"/>
              <a:gd name="connsiteY274" fmla="*/ 198683 h 1095468"/>
              <a:gd name="connsiteX275" fmla="*/ 1783749 w 1939422"/>
              <a:gd name="connsiteY275" fmla="*/ 191202 h 1095468"/>
              <a:gd name="connsiteX276" fmla="*/ 1790233 w 1939422"/>
              <a:gd name="connsiteY276" fmla="*/ 183683 h 1095468"/>
              <a:gd name="connsiteX277" fmla="*/ 1796717 w 1939422"/>
              <a:gd name="connsiteY277" fmla="*/ 176125 h 1095468"/>
              <a:gd name="connsiteX278" fmla="*/ 1803211 w 1939422"/>
              <a:gd name="connsiteY278" fmla="*/ 168528 h 1095468"/>
              <a:gd name="connsiteX279" fmla="*/ 1809696 w 1939422"/>
              <a:gd name="connsiteY279" fmla="*/ 160894 h 1095468"/>
              <a:gd name="connsiteX280" fmla="*/ 1816180 w 1939422"/>
              <a:gd name="connsiteY280" fmla="*/ 153220 h 1095468"/>
              <a:gd name="connsiteX281" fmla="*/ 1822665 w 1939422"/>
              <a:gd name="connsiteY281" fmla="*/ 145508 h 1095468"/>
              <a:gd name="connsiteX282" fmla="*/ 1829159 w 1939422"/>
              <a:gd name="connsiteY282" fmla="*/ 137758 h 1095468"/>
              <a:gd name="connsiteX283" fmla="*/ 1835643 w 1939422"/>
              <a:gd name="connsiteY283" fmla="*/ 129969 h 1095468"/>
              <a:gd name="connsiteX284" fmla="*/ 1842127 w 1939422"/>
              <a:gd name="connsiteY284" fmla="*/ 122140 h 1095468"/>
              <a:gd name="connsiteX285" fmla="*/ 1848612 w 1939422"/>
              <a:gd name="connsiteY285" fmla="*/ 114273 h 1095468"/>
              <a:gd name="connsiteX286" fmla="*/ 1855096 w 1939422"/>
              <a:gd name="connsiteY286" fmla="*/ 106366 h 1095468"/>
              <a:gd name="connsiteX287" fmla="*/ 1861590 w 1939422"/>
              <a:gd name="connsiteY287" fmla="*/ 98421 h 1095468"/>
              <a:gd name="connsiteX288" fmla="*/ 1868075 w 1939422"/>
              <a:gd name="connsiteY288" fmla="*/ 90436 h 1095468"/>
              <a:gd name="connsiteX289" fmla="*/ 1874559 w 1939422"/>
              <a:gd name="connsiteY289" fmla="*/ 82412 h 1095468"/>
              <a:gd name="connsiteX290" fmla="*/ 1881044 w 1939422"/>
              <a:gd name="connsiteY290" fmla="*/ 74349 h 1095468"/>
              <a:gd name="connsiteX291" fmla="*/ 1887528 w 1939422"/>
              <a:gd name="connsiteY291" fmla="*/ 66248 h 1095468"/>
              <a:gd name="connsiteX292" fmla="*/ 1894022 w 1939422"/>
              <a:gd name="connsiteY292" fmla="*/ 58106 h 1095468"/>
              <a:gd name="connsiteX293" fmla="*/ 1900506 w 1939422"/>
              <a:gd name="connsiteY293" fmla="*/ 49924 h 1095468"/>
              <a:gd name="connsiteX294" fmla="*/ 1906991 w 1939422"/>
              <a:gd name="connsiteY294" fmla="*/ 41702 h 1095468"/>
              <a:gd name="connsiteX295" fmla="*/ 1913475 w 1939422"/>
              <a:gd name="connsiteY295" fmla="*/ 33442 h 1095468"/>
              <a:gd name="connsiteX296" fmla="*/ 1919960 w 1939422"/>
              <a:gd name="connsiteY296" fmla="*/ 25141 h 1095468"/>
              <a:gd name="connsiteX297" fmla="*/ 1926454 w 1939422"/>
              <a:gd name="connsiteY297" fmla="*/ 16801 h 1095468"/>
              <a:gd name="connsiteX298" fmla="*/ 1932938 w 1939422"/>
              <a:gd name="connsiteY298" fmla="*/ 8420 h 1095468"/>
              <a:gd name="connsiteX299" fmla="*/ 1939422 w 1939422"/>
              <a:gd name="connsiteY299" fmla="*/ 0 h 109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939422" h="1095468">
                <a:moveTo>
                  <a:pt x="0" y="1095469"/>
                </a:moveTo>
                <a:lnTo>
                  <a:pt x="6486" y="1095180"/>
                </a:lnTo>
                <a:lnTo>
                  <a:pt x="12973" y="1094872"/>
                </a:lnTo>
                <a:lnTo>
                  <a:pt x="19459" y="1094555"/>
                </a:lnTo>
                <a:lnTo>
                  <a:pt x="25945" y="1094228"/>
                </a:lnTo>
                <a:lnTo>
                  <a:pt x="32432" y="1093881"/>
                </a:lnTo>
                <a:lnTo>
                  <a:pt x="38918" y="1093526"/>
                </a:lnTo>
                <a:lnTo>
                  <a:pt x="45404" y="1093170"/>
                </a:lnTo>
                <a:lnTo>
                  <a:pt x="51891" y="1092785"/>
                </a:lnTo>
                <a:lnTo>
                  <a:pt x="58377" y="1092400"/>
                </a:lnTo>
                <a:lnTo>
                  <a:pt x="64863" y="1091996"/>
                </a:lnTo>
                <a:lnTo>
                  <a:pt x="71351" y="1091582"/>
                </a:lnTo>
                <a:lnTo>
                  <a:pt x="77837" y="1091159"/>
                </a:lnTo>
                <a:lnTo>
                  <a:pt x="84323" y="1090716"/>
                </a:lnTo>
                <a:lnTo>
                  <a:pt x="90810" y="1090264"/>
                </a:lnTo>
                <a:lnTo>
                  <a:pt x="97296" y="1089802"/>
                </a:lnTo>
                <a:lnTo>
                  <a:pt x="103782" y="1089321"/>
                </a:lnTo>
                <a:lnTo>
                  <a:pt x="110268" y="1088831"/>
                </a:lnTo>
                <a:lnTo>
                  <a:pt x="116755" y="1088321"/>
                </a:lnTo>
                <a:lnTo>
                  <a:pt x="123241" y="1087811"/>
                </a:lnTo>
                <a:lnTo>
                  <a:pt x="129727" y="1087272"/>
                </a:lnTo>
                <a:lnTo>
                  <a:pt x="136214" y="1086724"/>
                </a:lnTo>
                <a:lnTo>
                  <a:pt x="142700" y="1086166"/>
                </a:lnTo>
                <a:lnTo>
                  <a:pt x="149186" y="1085588"/>
                </a:lnTo>
                <a:lnTo>
                  <a:pt x="155673" y="1085002"/>
                </a:lnTo>
                <a:lnTo>
                  <a:pt x="162159" y="1084395"/>
                </a:lnTo>
                <a:lnTo>
                  <a:pt x="168645" y="1083780"/>
                </a:lnTo>
                <a:lnTo>
                  <a:pt x="175132" y="1083145"/>
                </a:lnTo>
                <a:lnTo>
                  <a:pt x="181618" y="1082490"/>
                </a:lnTo>
                <a:lnTo>
                  <a:pt x="188104" y="1081827"/>
                </a:lnTo>
                <a:lnTo>
                  <a:pt x="194591" y="1081153"/>
                </a:lnTo>
                <a:lnTo>
                  <a:pt x="201077" y="1080460"/>
                </a:lnTo>
                <a:lnTo>
                  <a:pt x="207563" y="1079749"/>
                </a:lnTo>
                <a:lnTo>
                  <a:pt x="214050" y="1079027"/>
                </a:lnTo>
                <a:lnTo>
                  <a:pt x="220536" y="1078286"/>
                </a:lnTo>
                <a:lnTo>
                  <a:pt x="227022" y="1077526"/>
                </a:lnTo>
                <a:lnTo>
                  <a:pt x="233509" y="1076756"/>
                </a:lnTo>
                <a:lnTo>
                  <a:pt x="239996" y="1075968"/>
                </a:lnTo>
                <a:lnTo>
                  <a:pt x="246482" y="1075159"/>
                </a:lnTo>
                <a:lnTo>
                  <a:pt x="252969" y="1074342"/>
                </a:lnTo>
                <a:lnTo>
                  <a:pt x="259455" y="1073495"/>
                </a:lnTo>
                <a:lnTo>
                  <a:pt x="265941" y="1072648"/>
                </a:lnTo>
                <a:lnTo>
                  <a:pt x="272428" y="1071773"/>
                </a:lnTo>
                <a:lnTo>
                  <a:pt x="278914" y="1070888"/>
                </a:lnTo>
                <a:lnTo>
                  <a:pt x="285400" y="1069983"/>
                </a:lnTo>
                <a:lnTo>
                  <a:pt x="291887" y="1069060"/>
                </a:lnTo>
                <a:lnTo>
                  <a:pt x="298373" y="1068117"/>
                </a:lnTo>
                <a:lnTo>
                  <a:pt x="304859" y="1067165"/>
                </a:lnTo>
                <a:lnTo>
                  <a:pt x="311345" y="1066193"/>
                </a:lnTo>
                <a:lnTo>
                  <a:pt x="317832" y="1065202"/>
                </a:lnTo>
                <a:lnTo>
                  <a:pt x="324318" y="1064192"/>
                </a:lnTo>
                <a:lnTo>
                  <a:pt x="330804" y="1063162"/>
                </a:lnTo>
                <a:lnTo>
                  <a:pt x="337291" y="1062114"/>
                </a:lnTo>
                <a:lnTo>
                  <a:pt x="343777" y="1061055"/>
                </a:lnTo>
                <a:lnTo>
                  <a:pt x="350263" y="1059978"/>
                </a:lnTo>
                <a:lnTo>
                  <a:pt x="356750" y="1058872"/>
                </a:lnTo>
                <a:lnTo>
                  <a:pt x="363236" y="1057755"/>
                </a:lnTo>
                <a:lnTo>
                  <a:pt x="369722" y="1056620"/>
                </a:lnTo>
                <a:lnTo>
                  <a:pt x="376209" y="1055466"/>
                </a:lnTo>
                <a:lnTo>
                  <a:pt x="382695" y="1054292"/>
                </a:lnTo>
                <a:lnTo>
                  <a:pt x="389181" y="1053099"/>
                </a:lnTo>
                <a:lnTo>
                  <a:pt x="395668" y="1051887"/>
                </a:lnTo>
                <a:lnTo>
                  <a:pt x="402155" y="1050655"/>
                </a:lnTo>
                <a:lnTo>
                  <a:pt x="408641" y="1049405"/>
                </a:lnTo>
                <a:lnTo>
                  <a:pt x="415128" y="1048135"/>
                </a:lnTo>
                <a:lnTo>
                  <a:pt x="421614" y="1046855"/>
                </a:lnTo>
                <a:lnTo>
                  <a:pt x="428100" y="1045547"/>
                </a:lnTo>
                <a:lnTo>
                  <a:pt x="434587" y="1044219"/>
                </a:lnTo>
                <a:lnTo>
                  <a:pt x="441073" y="1042872"/>
                </a:lnTo>
                <a:lnTo>
                  <a:pt x="447559" y="1041496"/>
                </a:lnTo>
                <a:lnTo>
                  <a:pt x="454046" y="1040111"/>
                </a:lnTo>
                <a:lnTo>
                  <a:pt x="460532" y="1038706"/>
                </a:lnTo>
                <a:lnTo>
                  <a:pt x="467018" y="1037282"/>
                </a:lnTo>
                <a:lnTo>
                  <a:pt x="473505" y="1035830"/>
                </a:lnTo>
                <a:lnTo>
                  <a:pt x="479991" y="1034358"/>
                </a:lnTo>
                <a:lnTo>
                  <a:pt x="486477" y="1032876"/>
                </a:lnTo>
                <a:lnTo>
                  <a:pt x="492963" y="1031366"/>
                </a:lnTo>
                <a:lnTo>
                  <a:pt x="499450" y="1029836"/>
                </a:lnTo>
                <a:lnTo>
                  <a:pt x="505936" y="1028277"/>
                </a:lnTo>
                <a:lnTo>
                  <a:pt x="512422" y="1026709"/>
                </a:lnTo>
                <a:lnTo>
                  <a:pt x="518909" y="1025112"/>
                </a:lnTo>
                <a:lnTo>
                  <a:pt x="525395" y="1023506"/>
                </a:lnTo>
                <a:lnTo>
                  <a:pt x="531881" y="1021870"/>
                </a:lnTo>
                <a:lnTo>
                  <a:pt x="538368" y="1020206"/>
                </a:lnTo>
                <a:lnTo>
                  <a:pt x="544854" y="1018532"/>
                </a:lnTo>
                <a:lnTo>
                  <a:pt x="551340" y="1016829"/>
                </a:lnTo>
                <a:lnTo>
                  <a:pt x="557827" y="1015107"/>
                </a:lnTo>
                <a:lnTo>
                  <a:pt x="564313" y="1013365"/>
                </a:lnTo>
                <a:lnTo>
                  <a:pt x="570800" y="1011595"/>
                </a:lnTo>
                <a:lnTo>
                  <a:pt x="577287" y="1009815"/>
                </a:lnTo>
                <a:lnTo>
                  <a:pt x="583773" y="1007997"/>
                </a:lnTo>
                <a:lnTo>
                  <a:pt x="590259" y="1006169"/>
                </a:lnTo>
                <a:lnTo>
                  <a:pt x="596746" y="1004312"/>
                </a:lnTo>
                <a:lnTo>
                  <a:pt x="603232" y="1002436"/>
                </a:lnTo>
                <a:lnTo>
                  <a:pt x="609718" y="1000541"/>
                </a:lnTo>
                <a:lnTo>
                  <a:pt x="616205" y="998617"/>
                </a:lnTo>
                <a:lnTo>
                  <a:pt x="622691" y="996673"/>
                </a:lnTo>
                <a:lnTo>
                  <a:pt x="629177" y="994701"/>
                </a:lnTo>
                <a:lnTo>
                  <a:pt x="635664" y="992709"/>
                </a:lnTo>
                <a:lnTo>
                  <a:pt x="642150" y="990699"/>
                </a:lnTo>
                <a:lnTo>
                  <a:pt x="648636" y="988659"/>
                </a:lnTo>
                <a:lnTo>
                  <a:pt x="655123" y="986600"/>
                </a:lnTo>
                <a:lnTo>
                  <a:pt x="661609" y="984513"/>
                </a:lnTo>
                <a:lnTo>
                  <a:pt x="668095" y="982406"/>
                </a:lnTo>
                <a:lnTo>
                  <a:pt x="674582" y="980279"/>
                </a:lnTo>
                <a:lnTo>
                  <a:pt x="681068" y="978124"/>
                </a:lnTo>
                <a:lnTo>
                  <a:pt x="687554" y="975950"/>
                </a:lnTo>
                <a:lnTo>
                  <a:pt x="694040" y="973747"/>
                </a:lnTo>
                <a:lnTo>
                  <a:pt x="700527" y="971515"/>
                </a:lnTo>
                <a:lnTo>
                  <a:pt x="707011" y="969264"/>
                </a:lnTo>
                <a:lnTo>
                  <a:pt x="713496" y="966993"/>
                </a:lnTo>
                <a:lnTo>
                  <a:pt x="719990" y="964694"/>
                </a:lnTo>
                <a:lnTo>
                  <a:pt x="726474" y="962375"/>
                </a:lnTo>
                <a:lnTo>
                  <a:pt x="732958" y="960028"/>
                </a:lnTo>
                <a:lnTo>
                  <a:pt x="739443" y="957651"/>
                </a:lnTo>
                <a:lnTo>
                  <a:pt x="745927" y="955256"/>
                </a:lnTo>
                <a:lnTo>
                  <a:pt x="752421" y="952831"/>
                </a:lnTo>
                <a:lnTo>
                  <a:pt x="758906" y="950388"/>
                </a:lnTo>
                <a:lnTo>
                  <a:pt x="765390" y="947915"/>
                </a:lnTo>
                <a:lnTo>
                  <a:pt x="771874" y="945414"/>
                </a:lnTo>
                <a:lnTo>
                  <a:pt x="778359" y="942893"/>
                </a:lnTo>
                <a:lnTo>
                  <a:pt x="784853" y="940353"/>
                </a:lnTo>
                <a:lnTo>
                  <a:pt x="791337" y="937775"/>
                </a:lnTo>
                <a:lnTo>
                  <a:pt x="797822" y="935177"/>
                </a:lnTo>
                <a:lnTo>
                  <a:pt x="804306" y="932560"/>
                </a:lnTo>
                <a:lnTo>
                  <a:pt x="810791" y="929905"/>
                </a:lnTo>
                <a:lnTo>
                  <a:pt x="817285" y="927230"/>
                </a:lnTo>
                <a:lnTo>
                  <a:pt x="823769" y="924537"/>
                </a:lnTo>
                <a:lnTo>
                  <a:pt x="830253" y="921804"/>
                </a:lnTo>
                <a:lnTo>
                  <a:pt x="836738" y="919053"/>
                </a:lnTo>
                <a:lnTo>
                  <a:pt x="843232" y="916272"/>
                </a:lnTo>
                <a:lnTo>
                  <a:pt x="849716" y="913473"/>
                </a:lnTo>
                <a:lnTo>
                  <a:pt x="856201" y="910644"/>
                </a:lnTo>
                <a:lnTo>
                  <a:pt x="862685" y="907787"/>
                </a:lnTo>
                <a:lnTo>
                  <a:pt x="869169" y="904901"/>
                </a:lnTo>
                <a:lnTo>
                  <a:pt x="875663" y="901986"/>
                </a:lnTo>
                <a:lnTo>
                  <a:pt x="882148" y="899051"/>
                </a:lnTo>
                <a:lnTo>
                  <a:pt x="888632" y="896088"/>
                </a:lnTo>
                <a:lnTo>
                  <a:pt x="895117" y="893096"/>
                </a:lnTo>
                <a:lnTo>
                  <a:pt x="901601" y="890075"/>
                </a:lnTo>
                <a:lnTo>
                  <a:pt x="908095" y="887035"/>
                </a:lnTo>
                <a:lnTo>
                  <a:pt x="914579" y="883966"/>
                </a:lnTo>
                <a:lnTo>
                  <a:pt x="921064" y="880858"/>
                </a:lnTo>
                <a:lnTo>
                  <a:pt x="927548" y="877741"/>
                </a:lnTo>
                <a:lnTo>
                  <a:pt x="934033" y="874586"/>
                </a:lnTo>
                <a:lnTo>
                  <a:pt x="940527" y="871401"/>
                </a:lnTo>
                <a:lnTo>
                  <a:pt x="947011" y="868188"/>
                </a:lnTo>
                <a:lnTo>
                  <a:pt x="953495" y="864955"/>
                </a:lnTo>
                <a:lnTo>
                  <a:pt x="959980" y="861694"/>
                </a:lnTo>
                <a:lnTo>
                  <a:pt x="966464" y="858404"/>
                </a:lnTo>
                <a:lnTo>
                  <a:pt x="972958" y="855075"/>
                </a:lnTo>
                <a:lnTo>
                  <a:pt x="979443" y="851727"/>
                </a:lnTo>
                <a:lnTo>
                  <a:pt x="985927" y="848350"/>
                </a:lnTo>
                <a:lnTo>
                  <a:pt x="992411" y="844954"/>
                </a:lnTo>
                <a:lnTo>
                  <a:pt x="998896" y="841519"/>
                </a:lnTo>
                <a:lnTo>
                  <a:pt x="1005390" y="838056"/>
                </a:lnTo>
                <a:lnTo>
                  <a:pt x="1011874" y="834563"/>
                </a:lnTo>
                <a:lnTo>
                  <a:pt x="1018359" y="831042"/>
                </a:lnTo>
                <a:lnTo>
                  <a:pt x="1024843" y="827502"/>
                </a:lnTo>
                <a:lnTo>
                  <a:pt x="1031327" y="823923"/>
                </a:lnTo>
                <a:lnTo>
                  <a:pt x="1037821" y="820315"/>
                </a:lnTo>
                <a:lnTo>
                  <a:pt x="1044306" y="816688"/>
                </a:lnTo>
                <a:lnTo>
                  <a:pt x="1050790" y="813022"/>
                </a:lnTo>
                <a:lnTo>
                  <a:pt x="1057275" y="809328"/>
                </a:lnTo>
                <a:lnTo>
                  <a:pt x="1063759" y="805605"/>
                </a:lnTo>
                <a:lnTo>
                  <a:pt x="1070253" y="801853"/>
                </a:lnTo>
                <a:lnTo>
                  <a:pt x="1076737" y="798081"/>
                </a:lnTo>
                <a:lnTo>
                  <a:pt x="1083222" y="794271"/>
                </a:lnTo>
                <a:lnTo>
                  <a:pt x="1089706" y="790433"/>
                </a:lnTo>
                <a:lnTo>
                  <a:pt x="1096191" y="786556"/>
                </a:lnTo>
                <a:lnTo>
                  <a:pt x="1102685" y="782659"/>
                </a:lnTo>
                <a:lnTo>
                  <a:pt x="1109169" y="778734"/>
                </a:lnTo>
                <a:lnTo>
                  <a:pt x="1115654" y="774780"/>
                </a:lnTo>
                <a:lnTo>
                  <a:pt x="1122138" y="770787"/>
                </a:lnTo>
                <a:lnTo>
                  <a:pt x="1128622" y="766769"/>
                </a:lnTo>
                <a:lnTo>
                  <a:pt x="1135116" y="762720"/>
                </a:lnTo>
                <a:lnTo>
                  <a:pt x="1141601" y="758642"/>
                </a:lnTo>
                <a:lnTo>
                  <a:pt x="1148085" y="754533"/>
                </a:lnTo>
                <a:lnTo>
                  <a:pt x="1154570" y="750393"/>
                </a:lnTo>
                <a:lnTo>
                  <a:pt x="1161064" y="746223"/>
                </a:lnTo>
                <a:lnTo>
                  <a:pt x="1167548" y="742023"/>
                </a:lnTo>
                <a:lnTo>
                  <a:pt x="1174032" y="737792"/>
                </a:lnTo>
                <a:lnTo>
                  <a:pt x="1180517" y="733530"/>
                </a:lnTo>
                <a:lnTo>
                  <a:pt x="1187001" y="729236"/>
                </a:lnTo>
                <a:lnTo>
                  <a:pt x="1193495" y="724912"/>
                </a:lnTo>
                <a:lnTo>
                  <a:pt x="1199980" y="720557"/>
                </a:lnTo>
                <a:lnTo>
                  <a:pt x="1206464" y="716172"/>
                </a:lnTo>
                <a:lnTo>
                  <a:pt x="1212948" y="711754"/>
                </a:lnTo>
                <a:lnTo>
                  <a:pt x="1219433" y="707305"/>
                </a:lnTo>
                <a:lnTo>
                  <a:pt x="1225927" y="702826"/>
                </a:lnTo>
                <a:lnTo>
                  <a:pt x="1232411" y="698315"/>
                </a:lnTo>
                <a:lnTo>
                  <a:pt x="1238896" y="693772"/>
                </a:lnTo>
                <a:lnTo>
                  <a:pt x="1245380" y="689197"/>
                </a:lnTo>
                <a:lnTo>
                  <a:pt x="1251864" y="684591"/>
                </a:lnTo>
                <a:lnTo>
                  <a:pt x="1258358" y="679953"/>
                </a:lnTo>
                <a:lnTo>
                  <a:pt x="1264843" y="675283"/>
                </a:lnTo>
                <a:lnTo>
                  <a:pt x="1271327" y="670581"/>
                </a:lnTo>
                <a:lnTo>
                  <a:pt x="1277812" y="665847"/>
                </a:lnTo>
                <a:lnTo>
                  <a:pt x="1284296" y="661081"/>
                </a:lnTo>
                <a:lnTo>
                  <a:pt x="1290790" y="656283"/>
                </a:lnTo>
                <a:lnTo>
                  <a:pt x="1297274" y="651452"/>
                </a:lnTo>
                <a:lnTo>
                  <a:pt x="1303759" y="646589"/>
                </a:lnTo>
                <a:lnTo>
                  <a:pt x="1310243" y="641694"/>
                </a:lnTo>
                <a:lnTo>
                  <a:pt x="1316728" y="636765"/>
                </a:lnTo>
                <a:lnTo>
                  <a:pt x="1323222" y="631805"/>
                </a:lnTo>
                <a:lnTo>
                  <a:pt x="1329706" y="626811"/>
                </a:lnTo>
                <a:lnTo>
                  <a:pt x="1336190" y="621786"/>
                </a:lnTo>
                <a:lnTo>
                  <a:pt x="1342675" y="616726"/>
                </a:lnTo>
                <a:lnTo>
                  <a:pt x="1349159" y="611635"/>
                </a:lnTo>
                <a:lnTo>
                  <a:pt x="1355653" y="606510"/>
                </a:lnTo>
                <a:lnTo>
                  <a:pt x="1362138" y="601351"/>
                </a:lnTo>
                <a:lnTo>
                  <a:pt x="1368622" y="596160"/>
                </a:lnTo>
                <a:lnTo>
                  <a:pt x="1375106" y="590936"/>
                </a:lnTo>
                <a:lnTo>
                  <a:pt x="1381591" y="585678"/>
                </a:lnTo>
                <a:lnTo>
                  <a:pt x="1388085" y="580386"/>
                </a:lnTo>
                <a:lnTo>
                  <a:pt x="1394569" y="575061"/>
                </a:lnTo>
                <a:lnTo>
                  <a:pt x="1401054" y="569702"/>
                </a:lnTo>
                <a:lnTo>
                  <a:pt x="1407538" y="564310"/>
                </a:lnTo>
                <a:lnTo>
                  <a:pt x="1414023" y="558884"/>
                </a:lnTo>
                <a:lnTo>
                  <a:pt x="1420517" y="553424"/>
                </a:lnTo>
                <a:lnTo>
                  <a:pt x="1427001" y="547931"/>
                </a:lnTo>
                <a:lnTo>
                  <a:pt x="1433485" y="542403"/>
                </a:lnTo>
                <a:lnTo>
                  <a:pt x="1439970" y="536841"/>
                </a:lnTo>
                <a:lnTo>
                  <a:pt x="1446454" y="531244"/>
                </a:lnTo>
                <a:lnTo>
                  <a:pt x="1452948" y="525614"/>
                </a:lnTo>
                <a:lnTo>
                  <a:pt x="1459433" y="519950"/>
                </a:lnTo>
                <a:lnTo>
                  <a:pt x="1465917" y="514250"/>
                </a:lnTo>
                <a:lnTo>
                  <a:pt x="1472401" y="508517"/>
                </a:lnTo>
                <a:lnTo>
                  <a:pt x="1478895" y="502749"/>
                </a:lnTo>
                <a:lnTo>
                  <a:pt x="1485380" y="496946"/>
                </a:lnTo>
                <a:lnTo>
                  <a:pt x="1491864" y="491109"/>
                </a:lnTo>
                <a:lnTo>
                  <a:pt x="1498348" y="485236"/>
                </a:lnTo>
                <a:lnTo>
                  <a:pt x="1504833" y="479329"/>
                </a:lnTo>
                <a:lnTo>
                  <a:pt x="1511327" y="473387"/>
                </a:lnTo>
                <a:lnTo>
                  <a:pt x="1517811" y="467410"/>
                </a:lnTo>
                <a:lnTo>
                  <a:pt x="1524296" y="461397"/>
                </a:lnTo>
                <a:lnTo>
                  <a:pt x="1530780" y="455349"/>
                </a:lnTo>
                <a:lnTo>
                  <a:pt x="1537265" y="449267"/>
                </a:lnTo>
                <a:lnTo>
                  <a:pt x="1543759" y="443148"/>
                </a:lnTo>
                <a:lnTo>
                  <a:pt x="1550243" y="436995"/>
                </a:lnTo>
                <a:lnTo>
                  <a:pt x="1556727" y="430806"/>
                </a:lnTo>
                <a:lnTo>
                  <a:pt x="1563212" y="424581"/>
                </a:lnTo>
                <a:lnTo>
                  <a:pt x="1569696" y="418320"/>
                </a:lnTo>
                <a:lnTo>
                  <a:pt x="1576190" y="412024"/>
                </a:lnTo>
                <a:lnTo>
                  <a:pt x="1582675" y="405691"/>
                </a:lnTo>
                <a:lnTo>
                  <a:pt x="1589159" y="399323"/>
                </a:lnTo>
                <a:lnTo>
                  <a:pt x="1595643" y="392920"/>
                </a:lnTo>
                <a:lnTo>
                  <a:pt x="1602128" y="386480"/>
                </a:lnTo>
                <a:lnTo>
                  <a:pt x="1608622" y="380003"/>
                </a:lnTo>
                <a:lnTo>
                  <a:pt x="1615106" y="373491"/>
                </a:lnTo>
                <a:lnTo>
                  <a:pt x="1621591" y="366942"/>
                </a:lnTo>
                <a:lnTo>
                  <a:pt x="1628075" y="360357"/>
                </a:lnTo>
                <a:lnTo>
                  <a:pt x="1634559" y="353735"/>
                </a:lnTo>
                <a:lnTo>
                  <a:pt x="1641053" y="347078"/>
                </a:lnTo>
                <a:lnTo>
                  <a:pt x="1647538" y="340383"/>
                </a:lnTo>
                <a:lnTo>
                  <a:pt x="1654022" y="333651"/>
                </a:lnTo>
                <a:lnTo>
                  <a:pt x="1660507" y="326883"/>
                </a:lnTo>
                <a:lnTo>
                  <a:pt x="1666991" y="320078"/>
                </a:lnTo>
                <a:lnTo>
                  <a:pt x="1673485" y="313236"/>
                </a:lnTo>
                <a:lnTo>
                  <a:pt x="1679969" y="306357"/>
                </a:lnTo>
                <a:lnTo>
                  <a:pt x="1686454" y="299442"/>
                </a:lnTo>
                <a:lnTo>
                  <a:pt x="1692938" y="292489"/>
                </a:lnTo>
                <a:lnTo>
                  <a:pt x="1699423" y="285498"/>
                </a:lnTo>
                <a:lnTo>
                  <a:pt x="1705917" y="278470"/>
                </a:lnTo>
                <a:lnTo>
                  <a:pt x="1712401" y="271405"/>
                </a:lnTo>
                <a:lnTo>
                  <a:pt x="1718886" y="264303"/>
                </a:lnTo>
                <a:lnTo>
                  <a:pt x="1725370" y="257163"/>
                </a:lnTo>
                <a:lnTo>
                  <a:pt x="1731854" y="249985"/>
                </a:lnTo>
                <a:lnTo>
                  <a:pt x="1738348" y="242770"/>
                </a:lnTo>
                <a:lnTo>
                  <a:pt x="1744833" y="235516"/>
                </a:lnTo>
                <a:lnTo>
                  <a:pt x="1751317" y="228226"/>
                </a:lnTo>
                <a:lnTo>
                  <a:pt x="1757801" y="220898"/>
                </a:lnTo>
                <a:lnTo>
                  <a:pt x="1764286" y="213531"/>
                </a:lnTo>
                <a:lnTo>
                  <a:pt x="1770780" y="206126"/>
                </a:lnTo>
                <a:lnTo>
                  <a:pt x="1777264" y="198683"/>
                </a:lnTo>
                <a:lnTo>
                  <a:pt x="1783749" y="191202"/>
                </a:lnTo>
                <a:lnTo>
                  <a:pt x="1790233" y="183683"/>
                </a:lnTo>
                <a:lnTo>
                  <a:pt x="1796717" y="176125"/>
                </a:lnTo>
                <a:lnTo>
                  <a:pt x="1803211" y="168528"/>
                </a:lnTo>
                <a:lnTo>
                  <a:pt x="1809696" y="160894"/>
                </a:lnTo>
                <a:lnTo>
                  <a:pt x="1816180" y="153220"/>
                </a:lnTo>
                <a:lnTo>
                  <a:pt x="1822665" y="145508"/>
                </a:lnTo>
                <a:lnTo>
                  <a:pt x="1829159" y="137758"/>
                </a:lnTo>
                <a:lnTo>
                  <a:pt x="1835643" y="129969"/>
                </a:lnTo>
                <a:lnTo>
                  <a:pt x="1842127" y="122140"/>
                </a:lnTo>
                <a:lnTo>
                  <a:pt x="1848612" y="114273"/>
                </a:lnTo>
                <a:lnTo>
                  <a:pt x="1855096" y="106366"/>
                </a:lnTo>
                <a:lnTo>
                  <a:pt x="1861590" y="98421"/>
                </a:lnTo>
                <a:lnTo>
                  <a:pt x="1868075" y="90436"/>
                </a:lnTo>
                <a:lnTo>
                  <a:pt x="1874559" y="82412"/>
                </a:lnTo>
                <a:lnTo>
                  <a:pt x="1881044" y="74349"/>
                </a:lnTo>
                <a:lnTo>
                  <a:pt x="1887528" y="66248"/>
                </a:lnTo>
                <a:lnTo>
                  <a:pt x="1894022" y="58106"/>
                </a:lnTo>
                <a:lnTo>
                  <a:pt x="1900506" y="49924"/>
                </a:lnTo>
                <a:lnTo>
                  <a:pt x="1906991" y="41702"/>
                </a:lnTo>
                <a:lnTo>
                  <a:pt x="1913475" y="33442"/>
                </a:lnTo>
                <a:lnTo>
                  <a:pt x="1919960" y="25141"/>
                </a:lnTo>
                <a:lnTo>
                  <a:pt x="1926454" y="16801"/>
                </a:lnTo>
                <a:lnTo>
                  <a:pt x="1932938" y="8420"/>
                </a:lnTo>
                <a:lnTo>
                  <a:pt x="1939422" y="0"/>
                </a:lnTo>
              </a:path>
            </a:pathLst>
          </a:custGeom>
          <a:noFill/>
          <a:ln w="1152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233DEE8-DF65-8E03-B15A-3579090A9417}"/>
              </a:ext>
            </a:extLst>
          </p:cNvPr>
          <p:cNvGrpSpPr/>
          <p:nvPr/>
        </p:nvGrpSpPr>
        <p:grpSpPr>
          <a:xfrm>
            <a:off x="3906148" y="1442543"/>
            <a:ext cx="1980984" cy="1246783"/>
            <a:chOff x="3906148" y="1442543"/>
            <a:chExt cx="1980984" cy="1246783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39ABD552-1147-3582-59F4-3C3578A789F2}"/>
                </a:ext>
              </a:extLst>
            </p:cNvPr>
            <p:cNvSpPr/>
            <p:nvPr/>
          </p:nvSpPr>
          <p:spPr>
            <a:xfrm>
              <a:off x="3906148" y="2647765"/>
              <a:ext cx="41561" cy="41561"/>
            </a:xfrm>
            <a:custGeom>
              <a:avLst/>
              <a:gdLst>
                <a:gd name="connsiteX0" fmla="*/ 41562 w 41561"/>
                <a:gd name="connsiteY0" fmla="*/ 20781 h 41561"/>
                <a:gd name="connsiteX1" fmla="*/ 20781 w 41561"/>
                <a:gd name="connsiteY1" fmla="*/ 41562 h 41561"/>
                <a:gd name="connsiteX2" fmla="*/ 0 w 41561"/>
                <a:gd name="connsiteY2" fmla="*/ 20781 h 41561"/>
                <a:gd name="connsiteX3" fmla="*/ 20781 w 41561"/>
                <a:gd name="connsiteY3" fmla="*/ 0 h 41561"/>
                <a:gd name="connsiteX4" fmla="*/ 41562 w 41561"/>
                <a:gd name="connsiteY4" fmla="*/ 20781 h 4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61" h="41561">
                  <a:moveTo>
                    <a:pt x="41562" y="20781"/>
                  </a:moveTo>
                  <a:cubicBezTo>
                    <a:pt x="41562" y="32258"/>
                    <a:pt x="32258" y="41562"/>
                    <a:pt x="20781" y="41562"/>
                  </a:cubicBezTo>
                  <a:cubicBezTo>
                    <a:pt x="9304" y="41562"/>
                    <a:pt x="0" y="32258"/>
                    <a:pt x="0" y="20781"/>
                  </a:cubicBezTo>
                  <a:cubicBezTo>
                    <a:pt x="0" y="9304"/>
                    <a:pt x="9304" y="0"/>
                    <a:pt x="20781" y="0"/>
                  </a:cubicBezTo>
                  <a:cubicBezTo>
                    <a:pt x="32258" y="0"/>
                    <a:pt x="41562" y="9304"/>
                    <a:pt x="41562" y="20781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D573E1BD-6927-78DF-9D0F-EF935D5B0AA2}"/>
                </a:ext>
              </a:extLst>
            </p:cNvPr>
            <p:cNvSpPr/>
            <p:nvPr/>
          </p:nvSpPr>
          <p:spPr>
            <a:xfrm>
              <a:off x="4183208" y="2626551"/>
              <a:ext cx="41561" cy="41561"/>
            </a:xfrm>
            <a:custGeom>
              <a:avLst/>
              <a:gdLst>
                <a:gd name="connsiteX0" fmla="*/ 41562 w 41561"/>
                <a:gd name="connsiteY0" fmla="*/ 20781 h 41561"/>
                <a:gd name="connsiteX1" fmla="*/ 20781 w 41561"/>
                <a:gd name="connsiteY1" fmla="*/ 41562 h 41561"/>
                <a:gd name="connsiteX2" fmla="*/ 0 w 41561"/>
                <a:gd name="connsiteY2" fmla="*/ 20781 h 41561"/>
                <a:gd name="connsiteX3" fmla="*/ 20781 w 41561"/>
                <a:gd name="connsiteY3" fmla="*/ 0 h 41561"/>
                <a:gd name="connsiteX4" fmla="*/ 41562 w 41561"/>
                <a:gd name="connsiteY4" fmla="*/ 20781 h 4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61" h="41561">
                  <a:moveTo>
                    <a:pt x="41562" y="20781"/>
                  </a:moveTo>
                  <a:cubicBezTo>
                    <a:pt x="41562" y="32258"/>
                    <a:pt x="32258" y="41562"/>
                    <a:pt x="20781" y="41562"/>
                  </a:cubicBezTo>
                  <a:cubicBezTo>
                    <a:pt x="9304" y="41562"/>
                    <a:pt x="0" y="32258"/>
                    <a:pt x="0" y="20781"/>
                  </a:cubicBezTo>
                  <a:cubicBezTo>
                    <a:pt x="0" y="9304"/>
                    <a:pt x="9304" y="0"/>
                    <a:pt x="20781" y="0"/>
                  </a:cubicBezTo>
                  <a:cubicBezTo>
                    <a:pt x="32258" y="0"/>
                    <a:pt x="41562" y="9304"/>
                    <a:pt x="41562" y="20781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487FEA70-8A68-584B-4DC7-33968250568A}"/>
                </a:ext>
              </a:extLst>
            </p:cNvPr>
            <p:cNvSpPr/>
            <p:nvPr/>
          </p:nvSpPr>
          <p:spPr>
            <a:xfrm>
              <a:off x="4737325" y="2490475"/>
              <a:ext cx="41561" cy="41561"/>
            </a:xfrm>
            <a:custGeom>
              <a:avLst/>
              <a:gdLst>
                <a:gd name="connsiteX0" fmla="*/ 41562 w 41561"/>
                <a:gd name="connsiteY0" fmla="*/ 20781 h 41561"/>
                <a:gd name="connsiteX1" fmla="*/ 20781 w 41561"/>
                <a:gd name="connsiteY1" fmla="*/ 41562 h 41561"/>
                <a:gd name="connsiteX2" fmla="*/ 0 w 41561"/>
                <a:gd name="connsiteY2" fmla="*/ 20781 h 41561"/>
                <a:gd name="connsiteX3" fmla="*/ 20781 w 41561"/>
                <a:gd name="connsiteY3" fmla="*/ 0 h 41561"/>
                <a:gd name="connsiteX4" fmla="*/ 41562 w 41561"/>
                <a:gd name="connsiteY4" fmla="*/ 20781 h 4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61" h="41561">
                  <a:moveTo>
                    <a:pt x="41562" y="20781"/>
                  </a:moveTo>
                  <a:cubicBezTo>
                    <a:pt x="41562" y="32258"/>
                    <a:pt x="32258" y="41562"/>
                    <a:pt x="20781" y="41562"/>
                  </a:cubicBezTo>
                  <a:cubicBezTo>
                    <a:pt x="9304" y="41562"/>
                    <a:pt x="0" y="32258"/>
                    <a:pt x="0" y="20781"/>
                  </a:cubicBezTo>
                  <a:cubicBezTo>
                    <a:pt x="0" y="9304"/>
                    <a:pt x="9304" y="0"/>
                    <a:pt x="20781" y="0"/>
                  </a:cubicBezTo>
                  <a:cubicBezTo>
                    <a:pt x="32258" y="0"/>
                    <a:pt x="41562" y="9304"/>
                    <a:pt x="41562" y="20781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984A2AD0-39D5-BBC2-D3C3-B0BD37CEDF75}"/>
                </a:ext>
              </a:extLst>
            </p:cNvPr>
            <p:cNvSpPr/>
            <p:nvPr/>
          </p:nvSpPr>
          <p:spPr>
            <a:xfrm>
              <a:off x="5845571" y="1442543"/>
              <a:ext cx="41561" cy="41561"/>
            </a:xfrm>
            <a:custGeom>
              <a:avLst/>
              <a:gdLst>
                <a:gd name="connsiteX0" fmla="*/ 41562 w 41561"/>
                <a:gd name="connsiteY0" fmla="*/ 20781 h 41561"/>
                <a:gd name="connsiteX1" fmla="*/ 20781 w 41561"/>
                <a:gd name="connsiteY1" fmla="*/ 41562 h 41561"/>
                <a:gd name="connsiteX2" fmla="*/ 0 w 41561"/>
                <a:gd name="connsiteY2" fmla="*/ 20781 h 41561"/>
                <a:gd name="connsiteX3" fmla="*/ 20781 w 41561"/>
                <a:gd name="connsiteY3" fmla="*/ 0 h 41561"/>
                <a:gd name="connsiteX4" fmla="*/ 41562 w 41561"/>
                <a:gd name="connsiteY4" fmla="*/ 20781 h 4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61" h="41561">
                  <a:moveTo>
                    <a:pt x="41562" y="20781"/>
                  </a:moveTo>
                  <a:cubicBezTo>
                    <a:pt x="41562" y="32258"/>
                    <a:pt x="32258" y="41562"/>
                    <a:pt x="20781" y="41562"/>
                  </a:cubicBezTo>
                  <a:cubicBezTo>
                    <a:pt x="9304" y="41562"/>
                    <a:pt x="0" y="32258"/>
                    <a:pt x="0" y="20781"/>
                  </a:cubicBezTo>
                  <a:cubicBezTo>
                    <a:pt x="0" y="9304"/>
                    <a:pt x="9304" y="0"/>
                    <a:pt x="20781" y="0"/>
                  </a:cubicBezTo>
                  <a:cubicBezTo>
                    <a:pt x="32258" y="0"/>
                    <a:pt x="41562" y="9304"/>
                    <a:pt x="41562" y="20781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13311CC-D1EE-2947-9AFF-663192013657}"/>
              </a:ext>
            </a:extLst>
          </p:cNvPr>
          <p:cNvGrpSpPr/>
          <p:nvPr/>
        </p:nvGrpSpPr>
        <p:grpSpPr>
          <a:xfrm>
            <a:off x="3670807" y="3337282"/>
            <a:ext cx="2253731" cy="1470915"/>
            <a:chOff x="3670807" y="3337282"/>
            <a:chExt cx="2253731" cy="147091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E7C8C5E-D281-E09E-673A-BF3B308FF98D}"/>
                </a:ext>
              </a:extLst>
            </p:cNvPr>
            <p:cNvSpPr/>
            <p:nvPr/>
          </p:nvSpPr>
          <p:spPr>
            <a:xfrm>
              <a:off x="3996580" y="3337282"/>
              <a:ext cx="1927958" cy="1257353"/>
            </a:xfrm>
            <a:custGeom>
              <a:avLst/>
              <a:gdLst>
                <a:gd name="connsiteX0" fmla="*/ 0 w 1927958"/>
                <a:gd name="connsiteY0" fmla="*/ 1257354 h 1257353"/>
                <a:gd name="connsiteX1" fmla="*/ 1927958 w 1927958"/>
                <a:gd name="connsiteY1" fmla="*/ 1257354 h 1257353"/>
                <a:gd name="connsiteX2" fmla="*/ 1927958 w 1927958"/>
                <a:gd name="connsiteY2" fmla="*/ 0 h 1257353"/>
                <a:gd name="connsiteX3" fmla="*/ 0 w 1927958"/>
                <a:gd name="connsiteY3" fmla="*/ 0 h 125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7958" h="1257353">
                  <a:moveTo>
                    <a:pt x="0" y="1257354"/>
                  </a:moveTo>
                  <a:lnTo>
                    <a:pt x="1927958" y="1257354"/>
                  </a:lnTo>
                  <a:lnTo>
                    <a:pt x="19279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E27D3A4-9C58-0BBF-3ED1-C09B70A2B4AE}"/>
                </a:ext>
              </a:extLst>
            </p:cNvPr>
            <p:cNvSpPr/>
            <p:nvPr/>
          </p:nvSpPr>
          <p:spPr>
            <a:xfrm>
              <a:off x="4051145" y="3337282"/>
              <a:ext cx="962" cy="1257353"/>
            </a:xfrm>
            <a:custGeom>
              <a:avLst/>
              <a:gdLst>
                <a:gd name="connsiteX0" fmla="*/ 0 w 962"/>
                <a:gd name="connsiteY0" fmla="*/ 1257354 h 1257353"/>
                <a:gd name="connsiteX1" fmla="*/ 0 w 962"/>
                <a:gd name="connsiteY1" fmla="*/ 0 h 125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" h="1257353">
                  <a:moveTo>
                    <a:pt x="0" y="1257354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9CF704B-9107-4D66-46F1-30428E93482F}"/>
                </a:ext>
              </a:extLst>
            </p:cNvPr>
            <p:cNvSpPr/>
            <p:nvPr/>
          </p:nvSpPr>
          <p:spPr>
            <a:xfrm>
              <a:off x="5058149" y="3337282"/>
              <a:ext cx="962" cy="1257353"/>
            </a:xfrm>
            <a:custGeom>
              <a:avLst/>
              <a:gdLst>
                <a:gd name="connsiteX0" fmla="*/ 0 w 962"/>
                <a:gd name="connsiteY0" fmla="*/ 1257354 h 1257353"/>
                <a:gd name="connsiteX1" fmla="*/ 0 w 962"/>
                <a:gd name="connsiteY1" fmla="*/ 0 h 125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" h="1257353">
                  <a:moveTo>
                    <a:pt x="0" y="1257354"/>
                  </a:moveTo>
                  <a:lnTo>
                    <a:pt x="0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861A815-ACD5-5021-FF42-18018ACA9747}"/>
                </a:ext>
              </a:extLst>
            </p:cNvPr>
            <p:cNvSpPr/>
            <p:nvPr/>
          </p:nvSpPr>
          <p:spPr>
            <a:xfrm>
              <a:off x="3996580" y="4594636"/>
              <a:ext cx="1927958" cy="962"/>
            </a:xfrm>
            <a:custGeom>
              <a:avLst/>
              <a:gdLst>
                <a:gd name="connsiteX0" fmla="*/ 0 w 1927958"/>
                <a:gd name="connsiteY0" fmla="*/ 0 h 962"/>
                <a:gd name="connsiteX1" fmla="*/ 1927958 w 1927958"/>
                <a:gd name="connsiteY1" fmla="*/ 0 h 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7958" h="962">
                  <a:moveTo>
                    <a:pt x="0" y="0"/>
                  </a:moveTo>
                  <a:lnTo>
                    <a:pt x="1927958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53EB599-8306-0FE4-DD46-276021D29350}"/>
                </a:ext>
              </a:extLst>
            </p:cNvPr>
            <p:cNvSpPr/>
            <p:nvPr/>
          </p:nvSpPr>
          <p:spPr>
            <a:xfrm>
              <a:off x="4051145" y="4576462"/>
              <a:ext cx="962" cy="18173"/>
            </a:xfrm>
            <a:custGeom>
              <a:avLst/>
              <a:gdLst>
                <a:gd name="connsiteX0" fmla="*/ 0 w 962"/>
                <a:gd name="connsiteY0" fmla="*/ 18174 h 18173"/>
                <a:gd name="connsiteX1" fmla="*/ 0 w 962"/>
                <a:gd name="connsiteY1" fmla="*/ 0 h 1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" h="18173">
                  <a:moveTo>
                    <a:pt x="0" y="18174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3C0D94D-0A3C-0F80-93A2-A3BBC72283E7}"/>
                </a:ext>
              </a:extLst>
            </p:cNvPr>
            <p:cNvSpPr/>
            <p:nvPr/>
          </p:nvSpPr>
          <p:spPr>
            <a:xfrm>
              <a:off x="5058149" y="4576462"/>
              <a:ext cx="962" cy="18173"/>
            </a:xfrm>
            <a:custGeom>
              <a:avLst/>
              <a:gdLst>
                <a:gd name="connsiteX0" fmla="*/ 0 w 962"/>
                <a:gd name="connsiteY0" fmla="*/ 18174 h 18173"/>
                <a:gd name="connsiteX1" fmla="*/ 0 w 962"/>
                <a:gd name="connsiteY1" fmla="*/ 0 h 1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" h="18173">
                  <a:moveTo>
                    <a:pt x="0" y="18174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4F77ADF-A91B-DDB0-CACE-883C0046FEE8}"/>
                </a:ext>
              </a:extLst>
            </p:cNvPr>
            <p:cNvSpPr/>
            <p:nvPr/>
          </p:nvSpPr>
          <p:spPr>
            <a:xfrm>
              <a:off x="3960454" y="4654025"/>
              <a:ext cx="34646" cy="58186"/>
            </a:xfrm>
            <a:custGeom>
              <a:avLst/>
              <a:gdLst>
                <a:gd name="connsiteX0" fmla="*/ 1130 w 34646"/>
                <a:gd name="connsiteY0" fmla="*/ 51558 h 58186"/>
                <a:gd name="connsiteX1" fmla="*/ 13991 w 34646"/>
                <a:gd name="connsiteY1" fmla="*/ 51558 h 58186"/>
                <a:gd name="connsiteX2" fmla="*/ 13991 w 34646"/>
                <a:gd name="connsiteY2" fmla="*/ 7167 h 58186"/>
                <a:gd name="connsiteX3" fmla="*/ 0 w 34646"/>
                <a:gd name="connsiteY3" fmla="*/ 9977 h 58186"/>
                <a:gd name="connsiteX4" fmla="*/ 0 w 34646"/>
                <a:gd name="connsiteY4" fmla="*/ 2809 h 58186"/>
                <a:gd name="connsiteX5" fmla="*/ 13914 w 34646"/>
                <a:gd name="connsiteY5" fmla="*/ 0 h 58186"/>
                <a:gd name="connsiteX6" fmla="*/ 21785 w 34646"/>
                <a:gd name="connsiteY6" fmla="*/ 0 h 58186"/>
                <a:gd name="connsiteX7" fmla="*/ 21785 w 34646"/>
                <a:gd name="connsiteY7" fmla="*/ 51558 h 58186"/>
                <a:gd name="connsiteX8" fmla="*/ 34646 w 34646"/>
                <a:gd name="connsiteY8" fmla="*/ 51558 h 58186"/>
                <a:gd name="connsiteX9" fmla="*/ 34646 w 34646"/>
                <a:gd name="connsiteY9" fmla="*/ 58186 h 58186"/>
                <a:gd name="connsiteX10" fmla="*/ 1130 w 34646"/>
                <a:gd name="connsiteY10" fmla="*/ 58186 h 58186"/>
                <a:gd name="connsiteX11" fmla="*/ 1130 w 34646"/>
                <a:gd name="connsiteY11" fmla="*/ 51558 h 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646" h="58186">
                  <a:moveTo>
                    <a:pt x="1130" y="51558"/>
                  </a:moveTo>
                  <a:lnTo>
                    <a:pt x="13991" y="51558"/>
                  </a:lnTo>
                  <a:lnTo>
                    <a:pt x="13991" y="7167"/>
                  </a:lnTo>
                  <a:lnTo>
                    <a:pt x="0" y="9977"/>
                  </a:lnTo>
                  <a:lnTo>
                    <a:pt x="0" y="2809"/>
                  </a:lnTo>
                  <a:lnTo>
                    <a:pt x="13914" y="0"/>
                  </a:lnTo>
                  <a:lnTo>
                    <a:pt x="21785" y="0"/>
                  </a:lnTo>
                  <a:lnTo>
                    <a:pt x="21785" y="51558"/>
                  </a:lnTo>
                  <a:lnTo>
                    <a:pt x="34646" y="51558"/>
                  </a:lnTo>
                  <a:lnTo>
                    <a:pt x="34646" y="58186"/>
                  </a:lnTo>
                  <a:lnTo>
                    <a:pt x="1130" y="58186"/>
                  </a:lnTo>
                  <a:lnTo>
                    <a:pt x="1130" y="51558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1FCBC0-B311-D6DD-1370-FB9EA9EF0DD7}"/>
                </a:ext>
              </a:extLst>
            </p:cNvPr>
            <p:cNvSpPr/>
            <p:nvPr/>
          </p:nvSpPr>
          <p:spPr>
            <a:xfrm>
              <a:off x="4007727" y="4652976"/>
              <a:ext cx="40220" cy="60360"/>
            </a:xfrm>
            <a:custGeom>
              <a:avLst/>
              <a:gdLst>
                <a:gd name="connsiteX0" fmla="*/ 20110 w 40220"/>
                <a:gd name="connsiteY0" fmla="*/ 6234 h 60360"/>
                <a:gd name="connsiteX1" fmla="*/ 10951 w 40220"/>
                <a:gd name="connsiteY1" fmla="*/ 12238 h 60360"/>
                <a:gd name="connsiteX2" fmla="*/ 7912 w 40220"/>
                <a:gd name="connsiteY2" fmla="*/ 30199 h 60360"/>
                <a:gd name="connsiteX3" fmla="*/ 10951 w 40220"/>
                <a:gd name="connsiteY3" fmla="*/ 48162 h 60360"/>
                <a:gd name="connsiteX4" fmla="*/ 20110 w 40220"/>
                <a:gd name="connsiteY4" fmla="*/ 54126 h 60360"/>
                <a:gd name="connsiteX5" fmla="*/ 29269 w 40220"/>
                <a:gd name="connsiteY5" fmla="*/ 48162 h 60360"/>
                <a:gd name="connsiteX6" fmla="*/ 32348 w 40220"/>
                <a:gd name="connsiteY6" fmla="*/ 30199 h 60360"/>
                <a:gd name="connsiteX7" fmla="*/ 29269 w 40220"/>
                <a:gd name="connsiteY7" fmla="*/ 12238 h 60360"/>
                <a:gd name="connsiteX8" fmla="*/ 20110 w 40220"/>
                <a:gd name="connsiteY8" fmla="*/ 6234 h 60360"/>
                <a:gd name="connsiteX9" fmla="*/ 20110 w 40220"/>
                <a:gd name="connsiteY9" fmla="*/ 0 h 60360"/>
                <a:gd name="connsiteX10" fmla="*/ 35037 w 40220"/>
                <a:gd name="connsiteY10" fmla="*/ 7754 h 60360"/>
                <a:gd name="connsiteX11" fmla="*/ 40221 w 40220"/>
                <a:gd name="connsiteY11" fmla="*/ 30199 h 60360"/>
                <a:gd name="connsiteX12" fmla="*/ 35037 w 40220"/>
                <a:gd name="connsiteY12" fmla="*/ 52645 h 60360"/>
                <a:gd name="connsiteX13" fmla="*/ 20110 w 40220"/>
                <a:gd name="connsiteY13" fmla="*/ 60361 h 60360"/>
                <a:gd name="connsiteX14" fmla="*/ 5145 w 40220"/>
                <a:gd name="connsiteY14" fmla="*/ 52645 h 60360"/>
                <a:gd name="connsiteX15" fmla="*/ 0 w 40220"/>
                <a:gd name="connsiteY15" fmla="*/ 30199 h 60360"/>
                <a:gd name="connsiteX16" fmla="*/ 5145 w 40220"/>
                <a:gd name="connsiteY16" fmla="*/ 7754 h 60360"/>
                <a:gd name="connsiteX17" fmla="*/ 20110 w 40220"/>
                <a:gd name="connsiteY17" fmla="*/ 0 h 6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20" h="60360">
                  <a:moveTo>
                    <a:pt x="20110" y="6234"/>
                  </a:moveTo>
                  <a:cubicBezTo>
                    <a:pt x="16057" y="6234"/>
                    <a:pt x="13004" y="8235"/>
                    <a:pt x="10951" y="12238"/>
                  </a:cubicBezTo>
                  <a:cubicBezTo>
                    <a:pt x="8925" y="16211"/>
                    <a:pt x="7912" y="22195"/>
                    <a:pt x="7912" y="30199"/>
                  </a:cubicBezTo>
                  <a:cubicBezTo>
                    <a:pt x="7912" y="38175"/>
                    <a:pt x="8925" y="44169"/>
                    <a:pt x="10951" y="48162"/>
                  </a:cubicBezTo>
                  <a:cubicBezTo>
                    <a:pt x="13004" y="52135"/>
                    <a:pt x="16057" y="54126"/>
                    <a:pt x="20110" y="54126"/>
                  </a:cubicBezTo>
                  <a:cubicBezTo>
                    <a:pt x="24190" y="54126"/>
                    <a:pt x="27242" y="52135"/>
                    <a:pt x="29269" y="48162"/>
                  </a:cubicBezTo>
                  <a:cubicBezTo>
                    <a:pt x="31321" y="44169"/>
                    <a:pt x="32348" y="38175"/>
                    <a:pt x="32348" y="30199"/>
                  </a:cubicBezTo>
                  <a:cubicBezTo>
                    <a:pt x="32348" y="22195"/>
                    <a:pt x="31321" y="16211"/>
                    <a:pt x="29269" y="12238"/>
                  </a:cubicBezTo>
                  <a:cubicBezTo>
                    <a:pt x="27242" y="8235"/>
                    <a:pt x="24190" y="6234"/>
                    <a:pt x="20110" y="6234"/>
                  </a:cubicBezTo>
                  <a:moveTo>
                    <a:pt x="20110" y="0"/>
                  </a:moveTo>
                  <a:cubicBezTo>
                    <a:pt x="26632" y="0"/>
                    <a:pt x="31607" y="2588"/>
                    <a:pt x="35037" y="7754"/>
                  </a:cubicBezTo>
                  <a:cubicBezTo>
                    <a:pt x="38493" y="12901"/>
                    <a:pt x="40221" y="20377"/>
                    <a:pt x="40221" y="30199"/>
                  </a:cubicBezTo>
                  <a:cubicBezTo>
                    <a:pt x="40221" y="39993"/>
                    <a:pt x="38493" y="47478"/>
                    <a:pt x="35037" y="52645"/>
                  </a:cubicBezTo>
                  <a:cubicBezTo>
                    <a:pt x="31607" y="57792"/>
                    <a:pt x="26632" y="60361"/>
                    <a:pt x="20110" y="60361"/>
                  </a:cubicBezTo>
                  <a:cubicBezTo>
                    <a:pt x="13588" y="60361"/>
                    <a:pt x="8600" y="57792"/>
                    <a:pt x="5145" y="52645"/>
                  </a:cubicBezTo>
                  <a:cubicBezTo>
                    <a:pt x="1715" y="47478"/>
                    <a:pt x="0" y="39993"/>
                    <a:pt x="0" y="30199"/>
                  </a:cubicBezTo>
                  <a:cubicBezTo>
                    <a:pt x="0" y="20377"/>
                    <a:pt x="1715" y="12901"/>
                    <a:pt x="5145" y="7754"/>
                  </a:cubicBezTo>
                  <a:cubicBezTo>
                    <a:pt x="8600" y="2588"/>
                    <a:pt x="13588" y="0"/>
                    <a:pt x="20110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EADE0B-6266-015F-74CF-639F74726F74}"/>
                </a:ext>
              </a:extLst>
            </p:cNvPr>
            <p:cNvSpPr/>
            <p:nvPr/>
          </p:nvSpPr>
          <p:spPr>
            <a:xfrm>
              <a:off x="4047948" y="4617927"/>
              <a:ext cx="31127" cy="49056"/>
            </a:xfrm>
            <a:custGeom>
              <a:avLst/>
              <a:gdLst>
                <a:gd name="connsiteX0" fmla="*/ 21374 w 31127"/>
                <a:gd name="connsiteY0" fmla="*/ 22647 h 49056"/>
                <a:gd name="connsiteX1" fmla="*/ 28530 w 31127"/>
                <a:gd name="connsiteY1" fmla="*/ 26727 h 49056"/>
                <a:gd name="connsiteX2" fmla="*/ 31127 w 31127"/>
                <a:gd name="connsiteY2" fmla="*/ 34394 h 49056"/>
                <a:gd name="connsiteX3" fmla="*/ 26314 w 31127"/>
                <a:gd name="connsiteY3" fmla="*/ 45218 h 49056"/>
                <a:gd name="connsiteX4" fmla="*/ 12634 w 31127"/>
                <a:gd name="connsiteY4" fmla="*/ 49056 h 49056"/>
                <a:gd name="connsiteX5" fmla="*/ 6491 w 31127"/>
                <a:gd name="connsiteY5" fmla="*/ 48450 h 49056"/>
                <a:gd name="connsiteX6" fmla="*/ 0 w 31127"/>
                <a:gd name="connsiteY6" fmla="*/ 46709 h 49056"/>
                <a:gd name="connsiteX7" fmla="*/ 0 w 31127"/>
                <a:gd name="connsiteY7" fmla="*/ 40532 h 49056"/>
                <a:gd name="connsiteX8" fmla="*/ 5826 w 31127"/>
                <a:gd name="connsiteY8" fmla="*/ 42880 h 49056"/>
                <a:gd name="connsiteX9" fmla="*/ 12444 w 31127"/>
                <a:gd name="connsiteY9" fmla="*/ 43669 h 49056"/>
                <a:gd name="connsiteX10" fmla="*/ 21596 w 31127"/>
                <a:gd name="connsiteY10" fmla="*/ 41292 h 49056"/>
                <a:gd name="connsiteX11" fmla="*/ 24762 w 31127"/>
                <a:gd name="connsiteY11" fmla="*/ 34394 h 49056"/>
                <a:gd name="connsiteX12" fmla="*/ 21817 w 31127"/>
                <a:gd name="connsiteY12" fmla="*/ 27871 h 49056"/>
                <a:gd name="connsiteX13" fmla="*/ 13679 w 31127"/>
                <a:gd name="connsiteY13" fmla="*/ 25495 h 49056"/>
                <a:gd name="connsiteX14" fmla="*/ 8169 w 31127"/>
                <a:gd name="connsiteY14" fmla="*/ 25495 h 49056"/>
                <a:gd name="connsiteX15" fmla="*/ 8169 w 31127"/>
                <a:gd name="connsiteY15" fmla="*/ 20233 h 49056"/>
                <a:gd name="connsiteX16" fmla="*/ 13933 w 31127"/>
                <a:gd name="connsiteY16" fmla="*/ 20233 h 49056"/>
                <a:gd name="connsiteX17" fmla="*/ 21152 w 31127"/>
                <a:gd name="connsiteY17" fmla="*/ 18366 h 49056"/>
                <a:gd name="connsiteX18" fmla="*/ 23654 w 31127"/>
                <a:gd name="connsiteY18" fmla="*/ 12921 h 49056"/>
                <a:gd name="connsiteX19" fmla="*/ 21057 w 31127"/>
                <a:gd name="connsiteY19" fmla="*/ 7350 h 49056"/>
                <a:gd name="connsiteX20" fmla="*/ 13679 w 31127"/>
                <a:gd name="connsiteY20" fmla="*/ 5388 h 49056"/>
                <a:gd name="connsiteX21" fmla="*/ 8043 w 31127"/>
                <a:gd name="connsiteY21" fmla="*/ 5955 h 49056"/>
                <a:gd name="connsiteX22" fmla="*/ 1425 w 31127"/>
                <a:gd name="connsiteY22" fmla="*/ 7726 h 49056"/>
                <a:gd name="connsiteX23" fmla="*/ 1425 w 31127"/>
                <a:gd name="connsiteY23" fmla="*/ 2030 h 49056"/>
                <a:gd name="connsiteX24" fmla="*/ 8233 w 31127"/>
                <a:gd name="connsiteY24" fmla="*/ 510 h 49056"/>
                <a:gd name="connsiteX25" fmla="*/ 14249 w 31127"/>
                <a:gd name="connsiteY25" fmla="*/ 0 h 49056"/>
                <a:gd name="connsiteX26" fmla="*/ 25775 w 31127"/>
                <a:gd name="connsiteY26" fmla="*/ 3329 h 49056"/>
                <a:gd name="connsiteX27" fmla="*/ 30019 w 31127"/>
                <a:gd name="connsiteY27" fmla="*/ 12257 h 49056"/>
                <a:gd name="connsiteX28" fmla="*/ 27770 w 31127"/>
                <a:gd name="connsiteY28" fmla="*/ 18905 h 49056"/>
                <a:gd name="connsiteX29" fmla="*/ 21374 w 31127"/>
                <a:gd name="connsiteY29" fmla="*/ 22647 h 4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127" h="49056">
                  <a:moveTo>
                    <a:pt x="21374" y="22647"/>
                  </a:moveTo>
                  <a:cubicBezTo>
                    <a:pt x="24435" y="23301"/>
                    <a:pt x="26821" y="24658"/>
                    <a:pt x="28530" y="26727"/>
                  </a:cubicBezTo>
                  <a:cubicBezTo>
                    <a:pt x="30261" y="28795"/>
                    <a:pt x="31127" y="31354"/>
                    <a:pt x="31127" y="34394"/>
                  </a:cubicBezTo>
                  <a:cubicBezTo>
                    <a:pt x="31127" y="39060"/>
                    <a:pt x="29522" y="42668"/>
                    <a:pt x="26314" y="45218"/>
                  </a:cubicBezTo>
                  <a:cubicBezTo>
                    <a:pt x="23105" y="47777"/>
                    <a:pt x="18545" y="49056"/>
                    <a:pt x="12634" y="49056"/>
                  </a:cubicBezTo>
                  <a:cubicBezTo>
                    <a:pt x="10649" y="49056"/>
                    <a:pt x="8602" y="48854"/>
                    <a:pt x="6491" y="48450"/>
                  </a:cubicBezTo>
                  <a:cubicBezTo>
                    <a:pt x="4401" y="48075"/>
                    <a:pt x="2238" y="47488"/>
                    <a:pt x="0" y="46709"/>
                  </a:cubicBezTo>
                  <a:lnTo>
                    <a:pt x="0" y="40532"/>
                  </a:lnTo>
                  <a:cubicBezTo>
                    <a:pt x="1773" y="41562"/>
                    <a:pt x="3715" y="42351"/>
                    <a:pt x="5826" y="42880"/>
                  </a:cubicBezTo>
                  <a:cubicBezTo>
                    <a:pt x="7937" y="43409"/>
                    <a:pt x="10143" y="43669"/>
                    <a:pt x="12444" y="43669"/>
                  </a:cubicBezTo>
                  <a:cubicBezTo>
                    <a:pt x="16455" y="43669"/>
                    <a:pt x="19505" y="42880"/>
                    <a:pt x="21596" y="41292"/>
                  </a:cubicBezTo>
                  <a:cubicBezTo>
                    <a:pt x="23707" y="39705"/>
                    <a:pt x="24762" y="37406"/>
                    <a:pt x="24762" y="34394"/>
                  </a:cubicBezTo>
                  <a:cubicBezTo>
                    <a:pt x="24762" y="31604"/>
                    <a:pt x="23781" y="29430"/>
                    <a:pt x="21817" y="27871"/>
                  </a:cubicBezTo>
                  <a:cubicBezTo>
                    <a:pt x="19875" y="26284"/>
                    <a:pt x="17162" y="25495"/>
                    <a:pt x="13679" y="25495"/>
                  </a:cubicBezTo>
                  <a:lnTo>
                    <a:pt x="8169" y="25495"/>
                  </a:lnTo>
                  <a:lnTo>
                    <a:pt x="8169" y="20233"/>
                  </a:lnTo>
                  <a:lnTo>
                    <a:pt x="13933" y="20233"/>
                  </a:lnTo>
                  <a:cubicBezTo>
                    <a:pt x="17078" y="20233"/>
                    <a:pt x="19485" y="19607"/>
                    <a:pt x="21152" y="18366"/>
                  </a:cubicBezTo>
                  <a:cubicBezTo>
                    <a:pt x="22820" y="17106"/>
                    <a:pt x="23654" y="15287"/>
                    <a:pt x="23654" y="12921"/>
                  </a:cubicBezTo>
                  <a:cubicBezTo>
                    <a:pt x="23654" y="10496"/>
                    <a:pt x="22788" y="8639"/>
                    <a:pt x="21057" y="7350"/>
                  </a:cubicBezTo>
                  <a:cubicBezTo>
                    <a:pt x="19347" y="6042"/>
                    <a:pt x="16887" y="5388"/>
                    <a:pt x="13679" y="5388"/>
                  </a:cubicBezTo>
                  <a:cubicBezTo>
                    <a:pt x="11927" y="5388"/>
                    <a:pt x="10049" y="5580"/>
                    <a:pt x="8043" y="5955"/>
                  </a:cubicBezTo>
                  <a:cubicBezTo>
                    <a:pt x="6037" y="6330"/>
                    <a:pt x="3831" y="6927"/>
                    <a:pt x="1425" y="7726"/>
                  </a:cubicBezTo>
                  <a:lnTo>
                    <a:pt x="1425" y="2030"/>
                  </a:lnTo>
                  <a:cubicBezTo>
                    <a:pt x="3852" y="1357"/>
                    <a:pt x="6122" y="847"/>
                    <a:pt x="8233" y="510"/>
                  </a:cubicBezTo>
                  <a:cubicBezTo>
                    <a:pt x="10365" y="173"/>
                    <a:pt x="12370" y="0"/>
                    <a:pt x="14249" y="0"/>
                  </a:cubicBezTo>
                  <a:cubicBezTo>
                    <a:pt x="19105" y="0"/>
                    <a:pt x="22946" y="1106"/>
                    <a:pt x="25775" y="3329"/>
                  </a:cubicBezTo>
                  <a:cubicBezTo>
                    <a:pt x="28604" y="5522"/>
                    <a:pt x="30019" y="8495"/>
                    <a:pt x="30019" y="12257"/>
                  </a:cubicBezTo>
                  <a:cubicBezTo>
                    <a:pt x="30019" y="14874"/>
                    <a:pt x="29269" y="17086"/>
                    <a:pt x="27770" y="18905"/>
                  </a:cubicBezTo>
                  <a:cubicBezTo>
                    <a:pt x="26271" y="20704"/>
                    <a:pt x="24139" y="21945"/>
                    <a:pt x="21374" y="22647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34F5521-9C62-7A1A-7FD3-F41CADFF8F27}"/>
                </a:ext>
              </a:extLst>
            </p:cNvPr>
            <p:cNvSpPr/>
            <p:nvPr/>
          </p:nvSpPr>
          <p:spPr>
            <a:xfrm>
              <a:off x="4091203" y="4658017"/>
              <a:ext cx="6680" cy="8042"/>
            </a:xfrm>
            <a:custGeom>
              <a:avLst/>
              <a:gdLst>
                <a:gd name="connsiteX0" fmla="*/ 0 w 6680"/>
                <a:gd name="connsiteY0" fmla="*/ 0 h 8042"/>
                <a:gd name="connsiteX1" fmla="*/ 6681 w 6680"/>
                <a:gd name="connsiteY1" fmla="*/ 0 h 8042"/>
                <a:gd name="connsiteX2" fmla="*/ 6681 w 6680"/>
                <a:gd name="connsiteY2" fmla="*/ 8043 h 8042"/>
                <a:gd name="connsiteX3" fmla="*/ 0 w 6680"/>
                <a:gd name="connsiteY3" fmla="*/ 8043 h 8042"/>
                <a:gd name="connsiteX4" fmla="*/ 0 w 6680"/>
                <a:gd name="connsiteY4" fmla="*/ 0 h 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0" h="8042">
                  <a:moveTo>
                    <a:pt x="0" y="0"/>
                  </a:moveTo>
                  <a:lnTo>
                    <a:pt x="6681" y="0"/>
                  </a:lnTo>
                  <a:lnTo>
                    <a:pt x="6681" y="8043"/>
                  </a:lnTo>
                  <a:lnTo>
                    <a:pt x="0" y="80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2B90153-01DF-5131-73D1-58A71409F07C}"/>
                </a:ext>
              </a:extLst>
            </p:cNvPr>
            <p:cNvSpPr/>
            <p:nvPr/>
          </p:nvSpPr>
          <p:spPr>
            <a:xfrm>
              <a:off x="4109157" y="4617927"/>
              <a:ext cx="32678" cy="49056"/>
            </a:xfrm>
            <a:custGeom>
              <a:avLst/>
              <a:gdLst>
                <a:gd name="connsiteX0" fmla="*/ 16339 w 32678"/>
                <a:gd name="connsiteY0" fmla="*/ 5070 h 49056"/>
                <a:gd name="connsiteX1" fmla="*/ 8897 w 32678"/>
                <a:gd name="connsiteY1" fmla="*/ 9948 h 49056"/>
                <a:gd name="connsiteX2" fmla="*/ 6428 w 32678"/>
                <a:gd name="connsiteY2" fmla="*/ 24543 h 49056"/>
                <a:gd name="connsiteX3" fmla="*/ 8897 w 32678"/>
                <a:gd name="connsiteY3" fmla="*/ 39137 h 49056"/>
                <a:gd name="connsiteX4" fmla="*/ 16339 w 32678"/>
                <a:gd name="connsiteY4" fmla="*/ 43986 h 49056"/>
                <a:gd name="connsiteX5" fmla="*/ 23781 w 32678"/>
                <a:gd name="connsiteY5" fmla="*/ 39137 h 49056"/>
                <a:gd name="connsiteX6" fmla="*/ 26282 w 32678"/>
                <a:gd name="connsiteY6" fmla="*/ 24543 h 49056"/>
                <a:gd name="connsiteX7" fmla="*/ 23781 w 32678"/>
                <a:gd name="connsiteY7" fmla="*/ 9948 h 49056"/>
                <a:gd name="connsiteX8" fmla="*/ 16339 w 32678"/>
                <a:gd name="connsiteY8" fmla="*/ 5070 h 49056"/>
                <a:gd name="connsiteX9" fmla="*/ 16339 w 32678"/>
                <a:gd name="connsiteY9" fmla="*/ 0 h 49056"/>
                <a:gd name="connsiteX10" fmla="*/ 28467 w 32678"/>
                <a:gd name="connsiteY10" fmla="*/ 6302 h 49056"/>
                <a:gd name="connsiteX11" fmla="*/ 32679 w 32678"/>
                <a:gd name="connsiteY11" fmla="*/ 24543 h 49056"/>
                <a:gd name="connsiteX12" fmla="*/ 28467 w 32678"/>
                <a:gd name="connsiteY12" fmla="*/ 42784 h 49056"/>
                <a:gd name="connsiteX13" fmla="*/ 16339 w 32678"/>
                <a:gd name="connsiteY13" fmla="*/ 49056 h 49056"/>
                <a:gd name="connsiteX14" fmla="*/ 4179 w 32678"/>
                <a:gd name="connsiteY14" fmla="*/ 42784 h 49056"/>
                <a:gd name="connsiteX15" fmla="*/ 0 w 32678"/>
                <a:gd name="connsiteY15" fmla="*/ 24543 h 49056"/>
                <a:gd name="connsiteX16" fmla="*/ 4179 w 32678"/>
                <a:gd name="connsiteY16" fmla="*/ 6302 h 49056"/>
                <a:gd name="connsiteX17" fmla="*/ 16339 w 32678"/>
                <a:gd name="connsiteY17" fmla="*/ 0 h 4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678" h="49056">
                  <a:moveTo>
                    <a:pt x="16339" y="5070"/>
                  </a:moveTo>
                  <a:cubicBezTo>
                    <a:pt x="13046" y="5070"/>
                    <a:pt x="10566" y="6696"/>
                    <a:pt x="8897" y="9948"/>
                  </a:cubicBezTo>
                  <a:cubicBezTo>
                    <a:pt x="7251" y="13171"/>
                    <a:pt x="6428" y="18039"/>
                    <a:pt x="6428" y="24543"/>
                  </a:cubicBezTo>
                  <a:cubicBezTo>
                    <a:pt x="6428" y="31017"/>
                    <a:pt x="7251" y="35886"/>
                    <a:pt x="8897" y="39137"/>
                  </a:cubicBezTo>
                  <a:cubicBezTo>
                    <a:pt x="10566" y="42370"/>
                    <a:pt x="13046" y="43986"/>
                    <a:pt x="16339" y="43986"/>
                  </a:cubicBezTo>
                  <a:cubicBezTo>
                    <a:pt x="19653" y="43986"/>
                    <a:pt x="22134" y="42370"/>
                    <a:pt x="23781" y="39137"/>
                  </a:cubicBezTo>
                  <a:cubicBezTo>
                    <a:pt x="25448" y="35886"/>
                    <a:pt x="26282" y="31017"/>
                    <a:pt x="26282" y="24543"/>
                  </a:cubicBezTo>
                  <a:cubicBezTo>
                    <a:pt x="26282" y="18039"/>
                    <a:pt x="25448" y="13171"/>
                    <a:pt x="23781" y="9948"/>
                  </a:cubicBezTo>
                  <a:cubicBezTo>
                    <a:pt x="22134" y="6696"/>
                    <a:pt x="19653" y="5070"/>
                    <a:pt x="16339" y="5070"/>
                  </a:cubicBezTo>
                  <a:moveTo>
                    <a:pt x="16339" y="0"/>
                  </a:moveTo>
                  <a:cubicBezTo>
                    <a:pt x="21637" y="0"/>
                    <a:pt x="25680" y="2097"/>
                    <a:pt x="28467" y="6302"/>
                  </a:cubicBezTo>
                  <a:cubicBezTo>
                    <a:pt x="31275" y="10487"/>
                    <a:pt x="32679" y="16567"/>
                    <a:pt x="32679" y="24543"/>
                  </a:cubicBezTo>
                  <a:cubicBezTo>
                    <a:pt x="32679" y="32499"/>
                    <a:pt x="31275" y="38579"/>
                    <a:pt x="28467" y="42784"/>
                  </a:cubicBezTo>
                  <a:cubicBezTo>
                    <a:pt x="25680" y="46969"/>
                    <a:pt x="21637" y="49056"/>
                    <a:pt x="16339" y="49056"/>
                  </a:cubicBezTo>
                  <a:cubicBezTo>
                    <a:pt x="11041" y="49056"/>
                    <a:pt x="6988" y="46969"/>
                    <a:pt x="4179" y="42784"/>
                  </a:cubicBezTo>
                  <a:cubicBezTo>
                    <a:pt x="1393" y="38579"/>
                    <a:pt x="0" y="32499"/>
                    <a:pt x="0" y="24543"/>
                  </a:cubicBezTo>
                  <a:cubicBezTo>
                    <a:pt x="0" y="16567"/>
                    <a:pt x="1393" y="10487"/>
                    <a:pt x="4179" y="6302"/>
                  </a:cubicBezTo>
                  <a:cubicBezTo>
                    <a:pt x="6988" y="2097"/>
                    <a:pt x="11041" y="0"/>
                    <a:pt x="16339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0D0DEAB-D848-6722-65E3-162DB353DBF0}"/>
                </a:ext>
              </a:extLst>
            </p:cNvPr>
            <p:cNvSpPr/>
            <p:nvPr/>
          </p:nvSpPr>
          <p:spPr>
            <a:xfrm>
              <a:off x="4968137" y="4654025"/>
              <a:ext cx="34644" cy="58186"/>
            </a:xfrm>
            <a:custGeom>
              <a:avLst/>
              <a:gdLst>
                <a:gd name="connsiteX0" fmla="*/ 1126 w 34644"/>
                <a:gd name="connsiteY0" fmla="*/ 51558 h 58186"/>
                <a:gd name="connsiteX1" fmla="*/ 13989 w 34644"/>
                <a:gd name="connsiteY1" fmla="*/ 51558 h 58186"/>
                <a:gd name="connsiteX2" fmla="*/ 13989 w 34644"/>
                <a:gd name="connsiteY2" fmla="*/ 7167 h 58186"/>
                <a:gd name="connsiteX3" fmla="*/ 0 w 34644"/>
                <a:gd name="connsiteY3" fmla="*/ 9977 h 58186"/>
                <a:gd name="connsiteX4" fmla="*/ 0 w 34644"/>
                <a:gd name="connsiteY4" fmla="*/ 2809 h 58186"/>
                <a:gd name="connsiteX5" fmla="*/ 13912 w 34644"/>
                <a:gd name="connsiteY5" fmla="*/ 0 h 58186"/>
                <a:gd name="connsiteX6" fmla="*/ 21781 w 34644"/>
                <a:gd name="connsiteY6" fmla="*/ 0 h 58186"/>
                <a:gd name="connsiteX7" fmla="*/ 21781 w 34644"/>
                <a:gd name="connsiteY7" fmla="*/ 51558 h 58186"/>
                <a:gd name="connsiteX8" fmla="*/ 34644 w 34644"/>
                <a:gd name="connsiteY8" fmla="*/ 51558 h 58186"/>
                <a:gd name="connsiteX9" fmla="*/ 34644 w 34644"/>
                <a:gd name="connsiteY9" fmla="*/ 58186 h 58186"/>
                <a:gd name="connsiteX10" fmla="*/ 1126 w 34644"/>
                <a:gd name="connsiteY10" fmla="*/ 58186 h 58186"/>
                <a:gd name="connsiteX11" fmla="*/ 1126 w 34644"/>
                <a:gd name="connsiteY11" fmla="*/ 51558 h 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644" h="58186">
                  <a:moveTo>
                    <a:pt x="1126" y="51558"/>
                  </a:moveTo>
                  <a:lnTo>
                    <a:pt x="13989" y="51558"/>
                  </a:lnTo>
                  <a:lnTo>
                    <a:pt x="13989" y="7167"/>
                  </a:lnTo>
                  <a:lnTo>
                    <a:pt x="0" y="9977"/>
                  </a:lnTo>
                  <a:lnTo>
                    <a:pt x="0" y="2809"/>
                  </a:lnTo>
                  <a:lnTo>
                    <a:pt x="13912" y="0"/>
                  </a:lnTo>
                  <a:lnTo>
                    <a:pt x="21781" y="0"/>
                  </a:lnTo>
                  <a:lnTo>
                    <a:pt x="21781" y="51558"/>
                  </a:lnTo>
                  <a:lnTo>
                    <a:pt x="34644" y="51558"/>
                  </a:lnTo>
                  <a:lnTo>
                    <a:pt x="34644" y="58186"/>
                  </a:lnTo>
                  <a:lnTo>
                    <a:pt x="1126" y="58186"/>
                  </a:lnTo>
                  <a:lnTo>
                    <a:pt x="1126" y="51558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BD551DC-E7EA-09B0-8727-A36BBE4B6B0C}"/>
                </a:ext>
              </a:extLst>
            </p:cNvPr>
            <p:cNvSpPr/>
            <p:nvPr/>
          </p:nvSpPr>
          <p:spPr>
            <a:xfrm>
              <a:off x="5015414" y="4652976"/>
              <a:ext cx="40214" cy="60360"/>
            </a:xfrm>
            <a:custGeom>
              <a:avLst/>
              <a:gdLst>
                <a:gd name="connsiteX0" fmla="*/ 20107 w 40214"/>
                <a:gd name="connsiteY0" fmla="*/ 6234 h 60360"/>
                <a:gd name="connsiteX1" fmla="*/ 10948 w 40214"/>
                <a:gd name="connsiteY1" fmla="*/ 12238 h 60360"/>
                <a:gd name="connsiteX2" fmla="*/ 7908 w 40214"/>
                <a:gd name="connsiteY2" fmla="*/ 30199 h 60360"/>
                <a:gd name="connsiteX3" fmla="*/ 10948 w 40214"/>
                <a:gd name="connsiteY3" fmla="*/ 48162 h 60360"/>
                <a:gd name="connsiteX4" fmla="*/ 20107 w 40214"/>
                <a:gd name="connsiteY4" fmla="*/ 54126 h 60360"/>
                <a:gd name="connsiteX5" fmla="*/ 29266 w 40214"/>
                <a:gd name="connsiteY5" fmla="*/ 48162 h 60360"/>
                <a:gd name="connsiteX6" fmla="*/ 32345 w 40214"/>
                <a:gd name="connsiteY6" fmla="*/ 30199 h 60360"/>
                <a:gd name="connsiteX7" fmla="*/ 29266 w 40214"/>
                <a:gd name="connsiteY7" fmla="*/ 12238 h 60360"/>
                <a:gd name="connsiteX8" fmla="*/ 20107 w 40214"/>
                <a:gd name="connsiteY8" fmla="*/ 6234 h 60360"/>
                <a:gd name="connsiteX9" fmla="*/ 20107 w 40214"/>
                <a:gd name="connsiteY9" fmla="*/ 0 h 60360"/>
                <a:gd name="connsiteX10" fmla="*/ 35029 w 40214"/>
                <a:gd name="connsiteY10" fmla="*/ 7754 h 60360"/>
                <a:gd name="connsiteX11" fmla="*/ 40215 w 40214"/>
                <a:gd name="connsiteY11" fmla="*/ 30199 h 60360"/>
                <a:gd name="connsiteX12" fmla="*/ 35029 w 40214"/>
                <a:gd name="connsiteY12" fmla="*/ 52645 h 60360"/>
                <a:gd name="connsiteX13" fmla="*/ 20107 w 40214"/>
                <a:gd name="connsiteY13" fmla="*/ 60361 h 60360"/>
                <a:gd name="connsiteX14" fmla="*/ 5137 w 40214"/>
                <a:gd name="connsiteY14" fmla="*/ 52645 h 60360"/>
                <a:gd name="connsiteX15" fmla="*/ 0 w 40214"/>
                <a:gd name="connsiteY15" fmla="*/ 30199 h 60360"/>
                <a:gd name="connsiteX16" fmla="*/ 5137 w 40214"/>
                <a:gd name="connsiteY16" fmla="*/ 7754 h 60360"/>
                <a:gd name="connsiteX17" fmla="*/ 20107 w 40214"/>
                <a:gd name="connsiteY17" fmla="*/ 0 h 6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14" h="60360">
                  <a:moveTo>
                    <a:pt x="20107" y="6234"/>
                  </a:moveTo>
                  <a:cubicBezTo>
                    <a:pt x="16057" y="6234"/>
                    <a:pt x="12998" y="8235"/>
                    <a:pt x="10948" y="12238"/>
                  </a:cubicBezTo>
                  <a:cubicBezTo>
                    <a:pt x="8918" y="16211"/>
                    <a:pt x="7908" y="22195"/>
                    <a:pt x="7908" y="30199"/>
                  </a:cubicBezTo>
                  <a:cubicBezTo>
                    <a:pt x="7908" y="38175"/>
                    <a:pt x="8918" y="44169"/>
                    <a:pt x="10948" y="48162"/>
                  </a:cubicBezTo>
                  <a:cubicBezTo>
                    <a:pt x="12998" y="52135"/>
                    <a:pt x="16057" y="54126"/>
                    <a:pt x="20107" y="54126"/>
                  </a:cubicBezTo>
                  <a:cubicBezTo>
                    <a:pt x="24187" y="54126"/>
                    <a:pt x="27236" y="52135"/>
                    <a:pt x="29266" y="48162"/>
                  </a:cubicBezTo>
                  <a:cubicBezTo>
                    <a:pt x="31316" y="44169"/>
                    <a:pt x="32345" y="38175"/>
                    <a:pt x="32345" y="30199"/>
                  </a:cubicBezTo>
                  <a:cubicBezTo>
                    <a:pt x="32345" y="22195"/>
                    <a:pt x="31316" y="16211"/>
                    <a:pt x="29266" y="12238"/>
                  </a:cubicBezTo>
                  <a:cubicBezTo>
                    <a:pt x="27236" y="8235"/>
                    <a:pt x="24187" y="6234"/>
                    <a:pt x="20107" y="6234"/>
                  </a:cubicBezTo>
                  <a:moveTo>
                    <a:pt x="20107" y="0"/>
                  </a:moveTo>
                  <a:cubicBezTo>
                    <a:pt x="26630" y="0"/>
                    <a:pt x="31604" y="2588"/>
                    <a:pt x="35029" y="7754"/>
                  </a:cubicBezTo>
                  <a:cubicBezTo>
                    <a:pt x="38483" y="12901"/>
                    <a:pt x="40215" y="20377"/>
                    <a:pt x="40215" y="30199"/>
                  </a:cubicBezTo>
                  <a:cubicBezTo>
                    <a:pt x="40215" y="39993"/>
                    <a:pt x="38483" y="47478"/>
                    <a:pt x="35029" y="52645"/>
                  </a:cubicBezTo>
                  <a:cubicBezTo>
                    <a:pt x="31604" y="57792"/>
                    <a:pt x="26630" y="60361"/>
                    <a:pt x="20107" y="60361"/>
                  </a:cubicBezTo>
                  <a:cubicBezTo>
                    <a:pt x="13585" y="60361"/>
                    <a:pt x="8591" y="57792"/>
                    <a:pt x="5137" y="52645"/>
                  </a:cubicBezTo>
                  <a:cubicBezTo>
                    <a:pt x="1712" y="47478"/>
                    <a:pt x="0" y="39993"/>
                    <a:pt x="0" y="30199"/>
                  </a:cubicBezTo>
                  <a:cubicBezTo>
                    <a:pt x="0" y="20377"/>
                    <a:pt x="1712" y="12901"/>
                    <a:pt x="5137" y="7754"/>
                  </a:cubicBezTo>
                  <a:cubicBezTo>
                    <a:pt x="8591" y="2588"/>
                    <a:pt x="13585" y="0"/>
                    <a:pt x="20107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EDB4B4A-20B8-D231-1BA3-3137BD306DE8}"/>
                </a:ext>
              </a:extLst>
            </p:cNvPr>
            <p:cNvSpPr/>
            <p:nvPr/>
          </p:nvSpPr>
          <p:spPr>
            <a:xfrm>
              <a:off x="5055628" y="4617927"/>
              <a:ext cx="31123" cy="49056"/>
            </a:xfrm>
            <a:custGeom>
              <a:avLst/>
              <a:gdLst>
                <a:gd name="connsiteX0" fmla="*/ 21377 w 31123"/>
                <a:gd name="connsiteY0" fmla="*/ 22647 h 49056"/>
                <a:gd name="connsiteX1" fmla="*/ 28535 w 31123"/>
                <a:gd name="connsiteY1" fmla="*/ 26727 h 49056"/>
                <a:gd name="connsiteX2" fmla="*/ 31123 w 31123"/>
                <a:gd name="connsiteY2" fmla="*/ 34394 h 49056"/>
                <a:gd name="connsiteX3" fmla="*/ 26313 w 31123"/>
                <a:gd name="connsiteY3" fmla="*/ 45218 h 49056"/>
                <a:gd name="connsiteX4" fmla="*/ 12632 w 31123"/>
                <a:gd name="connsiteY4" fmla="*/ 49056 h 49056"/>
                <a:gd name="connsiteX5" fmla="*/ 6494 w 31123"/>
                <a:gd name="connsiteY5" fmla="*/ 48450 h 49056"/>
                <a:gd name="connsiteX6" fmla="*/ 0 w 31123"/>
                <a:gd name="connsiteY6" fmla="*/ 46709 h 49056"/>
                <a:gd name="connsiteX7" fmla="*/ 0 w 31123"/>
                <a:gd name="connsiteY7" fmla="*/ 40532 h 49056"/>
                <a:gd name="connsiteX8" fmla="*/ 5830 w 31123"/>
                <a:gd name="connsiteY8" fmla="*/ 42880 h 49056"/>
                <a:gd name="connsiteX9" fmla="*/ 12449 w 31123"/>
                <a:gd name="connsiteY9" fmla="*/ 43669 h 49056"/>
                <a:gd name="connsiteX10" fmla="*/ 21599 w 31123"/>
                <a:gd name="connsiteY10" fmla="*/ 41292 h 49056"/>
                <a:gd name="connsiteX11" fmla="*/ 24764 w 31123"/>
                <a:gd name="connsiteY11" fmla="*/ 34394 h 49056"/>
                <a:gd name="connsiteX12" fmla="*/ 21820 w 31123"/>
                <a:gd name="connsiteY12" fmla="*/ 27871 h 49056"/>
                <a:gd name="connsiteX13" fmla="*/ 13681 w 31123"/>
                <a:gd name="connsiteY13" fmla="*/ 25495 h 49056"/>
                <a:gd name="connsiteX14" fmla="*/ 8168 w 31123"/>
                <a:gd name="connsiteY14" fmla="*/ 25495 h 49056"/>
                <a:gd name="connsiteX15" fmla="*/ 8168 w 31123"/>
                <a:gd name="connsiteY15" fmla="*/ 20233 h 49056"/>
                <a:gd name="connsiteX16" fmla="*/ 13931 w 31123"/>
                <a:gd name="connsiteY16" fmla="*/ 20233 h 49056"/>
                <a:gd name="connsiteX17" fmla="*/ 21156 w 31123"/>
                <a:gd name="connsiteY17" fmla="*/ 18366 h 49056"/>
                <a:gd name="connsiteX18" fmla="*/ 23657 w 31123"/>
                <a:gd name="connsiteY18" fmla="*/ 12921 h 49056"/>
                <a:gd name="connsiteX19" fmla="*/ 21060 w 31123"/>
                <a:gd name="connsiteY19" fmla="*/ 7350 h 49056"/>
                <a:gd name="connsiteX20" fmla="*/ 13681 w 31123"/>
                <a:gd name="connsiteY20" fmla="*/ 5388 h 49056"/>
                <a:gd name="connsiteX21" fmla="*/ 8043 w 31123"/>
                <a:gd name="connsiteY21" fmla="*/ 5955 h 49056"/>
                <a:gd name="connsiteX22" fmla="*/ 1424 w 31123"/>
                <a:gd name="connsiteY22" fmla="*/ 7726 h 49056"/>
                <a:gd name="connsiteX23" fmla="*/ 1424 w 31123"/>
                <a:gd name="connsiteY23" fmla="*/ 2030 h 49056"/>
                <a:gd name="connsiteX24" fmla="*/ 8235 w 31123"/>
                <a:gd name="connsiteY24" fmla="*/ 510 h 49056"/>
                <a:gd name="connsiteX25" fmla="*/ 14248 w 31123"/>
                <a:gd name="connsiteY25" fmla="*/ 0 h 49056"/>
                <a:gd name="connsiteX26" fmla="*/ 25774 w 31123"/>
                <a:gd name="connsiteY26" fmla="*/ 3329 h 49056"/>
                <a:gd name="connsiteX27" fmla="*/ 30017 w 31123"/>
                <a:gd name="connsiteY27" fmla="*/ 12257 h 49056"/>
                <a:gd name="connsiteX28" fmla="*/ 27775 w 31123"/>
                <a:gd name="connsiteY28" fmla="*/ 18905 h 49056"/>
                <a:gd name="connsiteX29" fmla="*/ 21377 w 31123"/>
                <a:gd name="connsiteY29" fmla="*/ 22647 h 4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123" h="49056">
                  <a:moveTo>
                    <a:pt x="21377" y="22647"/>
                  </a:moveTo>
                  <a:cubicBezTo>
                    <a:pt x="24437" y="23301"/>
                    <a:pt x="26823" y="24658"/>
                    <a:pt x="28535" y="26727"/>
                  </a:cubicBezTo>
                  <a:cubicBezTo>
                    <a:pt x="30257" y="28795"/>
                    <a:pt x="31123" y="31354"/>
                    <a:pt x="31123" y="34394"/>
                  </a:cubicBezTo>
                  <a:cubicBezTo>
                    <a:pt x="31123" y="39060"/>
                    <a:pt x="29517" y="42668"/>
                    <a:pt x="26313" y="45218"/>
                  </a:cubicBezTo>
                  <a:cubicBezTo>
                    <a:pt x="23109" y="47777"/>
                    <a:pt x="18549" y="49056"/>
                    <a:pt x="12632" y="49056"/>
                  </a:cubicBezTo>
                  <a:cubicBezTo>
                    <a:pt x="10650" y="49056"/>
                    <a:pt x="8601" y="48854"/>
                    <a:pt x="6494" y="48450"/>
                  </a:cubicBezTo>
                  <a:cubicBezTo>
                    <a:pt x="4406" y="48075"/>
                    <a:pt x="2242" y="47488"/>
                    <a:pt x="0" y="46709"/>
                  </a:cubicBezTo>
                  <a:lnTo>
                    <a:pt x="0" y="40532"/>
                  </a:lnTo>
                  <a:cubicBezTo>
                    <a:pt x="1780" y="41562"/>
                    <a:pt x="3723" y="42351"/>
                    <a:pt x="5830" y="42880"/>
                  </a:cubicBezTo>
                  <a:cubicBezTo>
                    <a:pt x="7937" y="43409"/>
                    <a:pt x="10150" y="43669"/>
                    <a:pt x="12449" y="43669"/>
                  </a:cubicBezTo>
                  <a:cubicBezTo>
                    <a:pt x="16461" y="43669"/>
                    <a:pt x="19511" y="42880"/>
                    <a:pt x="21599" y="41292"/>
                  </a:cubicBezTo>
                  <a:cubicBezTo>
                    <a:pt x="23706" y="39705"/>
                    <a:pt x="24764" y="37406"/>
                    <a:pt x="24764" y="34394"/>
                  </a:cubicBezTo>
                  <a:cubicBezTo>
                    <a:pt x="24764" y="31604"/>
                    <a:pt x="23783" y="29430"/>
                    <a:pt x="21820" y="27871"/>
                  </a:cubicBezTo>
                  <a:cubicBezTo>
                    <a:pt x="19877" y="26284"/>
                    <a:pt x="17163" y="25495"/>
                    <a:pt x="13681" y="25495"/>
                  </a:cubicBezTo>
                  <a:lnTo>
                    <a:pt x="8168" y="25495"/>
                  </a:lnTo>
                  <a:lnTo>
                    <a:pt x="8168" y="20233"/>
                  </a:lnTo>
                  <a:lnTo>
                    <a:pt x="13931" y="20233"/>
                  </a:lnTo>
                  <a:cubicBezTo>
                    <a:pt x="17077" y="20233"/>
                    <a:pt x="19492" y="19607"/>
                    <a:pt x="21156" y="18366"/>
                  </a:cubicBezTo>
                  <a:cubicBezTo>
                    <a:pt x="22820" y="17106"/>
                    <a:pt x="23657" y="15287"/>
                    <a:pt x="23657" y="12921"/>
                  </a:cubicBezTo>
                  <a:cubicBezTo>
                    <a:pt x="23657" y="10496"/>
                    <a:pt x="22792" y="8639"/>
                    <a:pt x="21060" y="7350"/>
                  </a:cubicBezTo>
                  <a:cubicBezTo>
                    <a:pt x="19347" y="6042"/>
                    <a:pt x="16885" y="5388"/>
                    <a:pt x="13681" y="5388"/>
                  </a:cubicBezTo>
                  <a:cubicBezTo>
                    <a:pt x="11930" y="5388"/>
                    <a:pt x="10054" y="5580"/>
                    <a:pt x="8043" y="5955"/>
                  </a:cubicBezTo>
                  <a:cubicBezTo>
                    <a:pt x="6032" y="6330"/>
                    <a:pt x="3829" y="6927"/>
                    <a:pt x="1424" y="7726"/>
                  </a:cubicBezTo>
                  <a:lnTo>
                    <a:pt x="1424" y="2030"/>
                  </a:lnTo>
                  <a:cubicBezTo>
                    <a:pt x="3858" y="1357"/>
                    <a:pt x="6128" y="847"/>
                    <a:pt x="8235" y="510"/>
                  </a:cubicBezTo>
                  <a:cubicBezTo>
                    <a:pt x="10362" y="173"/>
                    <a:pt x="12372" y="0"/>
                    <a:pt x="14248" y="0"/>
                  </a:cubicBezTo>
                  <a:cubicBezTo>
                    <a:pt x="19107" y="0"/>
                    <a:pt x="22946" y="1106"/>
                    <a:pt x="25774" y="3329"/>
                  </a:cubicBezTo>
                  <a:cubicBezTo>
                    <a:pt x="28603" y="5522"/>
                    <a:pt x="30017" y="8495"/>
                    <a:pt x="30017" y="12257"/>
                  </a:cubicBezTo>
                  <a:cubicBezTo>
                    <a:pt x="30017" y="14874"/>
                    <a:pt x="29266" y="17086"/>
                    <a:pt x="27775" y="18905"/>
                  </a:cubicBezTo>
                  <a:cubicBezTo>
                    <a:pt x="26274" y="20704"/>
                    <a:pt x="24138" y="21945"/>
                    <a:pt x="21377" y="22647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2ACB936-73C6-A29F-4F84-18F7A5B27BAF}"/>
                </a:ext>
              </a:extLst>
            </p:cNvPr>
            <p:cNvSpPr/>
            <p:nvPr/>
          </p:nvSpPr>
          <p:spPr>
            <a:xfrm>
              <a:off x="5098883" y="4658017"/>
              <a:ext cx="6686" cy="8042"/>
            </a:xfrm>
            <a:custGeom>
              <a:avLst/>
              <a:gdLst>
                <a:gd name="connsiteX0" fmla="*/ 0 w 6686"/>
                <a:gd name="connsiteY0" fmla="*/ 0 h 8042"/>
                <a:gd name="connsiteX1" fmla="*/ 6686 w 6686"/>
                <a:gd name="connsiteY1" fmla="*/ 0 h 8042"/>
                <a:gd name="connsiteX2" fmla="*/ 6686 w 6686"/>
                <a:gd name="connsiteY2" fmla="*/ 8043 h 8042"/>
                <a:gd name="connsiteX3" fmla="*/ 0 w 6686"/>
                <a:gd name="connsiteY3" fmla="*/ 8043 h 8042"/>
                <a:gd name="connsiteX4" fmla="*/ 0 w 6686"/>
                <a:gd name="connsiteY4" fmla="*/ 0 h 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6" h="8042">
                  <a:moveTo>
                    <a:pt x="0" y="0"/>
                  </a:moveTo>
                  <a:lnTo>
                    <a:pt x="6686" y="0"/>
                  </a:lnTo>
                  <a:lnTo>
                    <a:pt x="6686" y="8043"/>
                  </a:lnTo>
                  <a:lnTo>
                    <a:pt x="0" y="80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A5750D9-2998-2583-BB25-3B59DF789E0D}"/>
                </a:ext>
              </a:extLst>
            </p:cNvPr>
            <p:cNvSpPr/>
            <p:nvPr/>
          </p:nvSpPr>
          <p:spPr>
            <a:xfrm>
              <a:off x="5117567" y="4618784"/>
              <a:ext cx="30584" cy="48200"/>
            </a:xfrm>
            <a:custGeom>
              <a:avLst/>
              <a:gdLst>
                <a:gd name="connsiteX0" fmla="*/ 1992 w 30584"/>
                <a:gd name="connsiteY0" fmla="*/ 0 h 48200"/>
                <a:gd name="connsiteX1" fmla="*/ 27102 w 30584"/>
                <a:gd name="connsiteY1" fmla="*/ 0 h 48200"/>
                <a:gd name="connsiteX2" fmla="*/ 27102 w 30584"/>
                <a:gd name="connsiteY2" fmla="*/ 5388 h 48200"/>
                <a:gd name="connsiteX3" fmla="*/ 7851 w 30584"/>
                <a:gd name="connsiteY3" fmla="*/ 5388 h 48200"/>
                <a:gd name="connsiteX4" fmla="*/ 7851 w 30584"/>
                <a:gd name="connsiteY4" fmla="*/ 16971 h 48200"/>
                <a:gd name="connsiteX5" fmla="*/ 10641 w 30584"/>
                <a:gd name="connsiteY5" fmla="*/ 16278 h 48200"/>
                <a:gd name="connsiteX6" fmla="*/ 13431 w 30584"/>
                <a:gd name="connsiteY6" fmla="*/ 16028 h 48200"/>
                <a:gd name="connsiteX7" fmla="*/ 25966 w 30584"/>
                <a:gd name="connsiteY7" fmla="*/ 20358 h 48200"/>
                <a:gd name="connsiteX8" fmla="*/ 30584 w 30584"/>
                <a:gd name="connsiteY8" fmla="*/ 32114 h 48200"/>
                <a:gd name="connsiteX9" fmla="*/ 25841 w 30584"/>
                <a:gd name="connsiteY9" fmla="*/ 43986 h 48200"/>
                <a:gd name="connsiteX10" fmla="*/ 12440 w 30584"/>
                <a:gd name="connsiteY10" fmla="*/ 48200 h 48200"/>
                <a:gd name="connsiteX11" fmla="*/ 6369 w 30584"/>
                <a:gd name="connsiteY11" fmla="*/ 47690 h 48200"/>
                <a:gd name="connsiteX12" fmla="*/ 0 w 30584"/>
                <a:gd name="connsiteY12" fmla="*/ 46170 h 48200"/>
                <a:gd name="connsiteX13" fmla="*/ 0 w 30584"/>
                <a:gd name="connsiteY13" fmla="*/ 39743 h 48200"/>
                <a:gd name="connsiteX14" fmla="*/ 5888 w 30584"/>
                <a:gd name="connsiteY14" fmla="*/ 42052 h 48200"/>
                <a:gd name="connsiteX15" fmla="*/ 12315 w 30584"/>
                <a:gd name="connsiteY15" fmla="*/ 42812 h 48200"/>
                <a:gd name="connsiteX16" fmla="*/ 20993 w 30584"/>
                <a:gd name="connsiteY16" fmla="*/ 39936 h 48200"/>
                <a:gd name="connsiteX17" fmla="*/ 24196 w 30584"/>
                <a:gd name="connsiteY17" fmla="*/ 32114 h 48200"/>
                <a:gd name="connsiteX18" fmla="*/ 20993 w 30584"/>
                <a:gd name="connsiteY18" fmla="*/ 24292 h 48200"/>
                <a:gd name="connsiteX19" fmla="*/ 12315 w 30584"/>
                <a:gd name="connsiteY19" fmla="*/ 21406 h 48200"/>
                <a:gd name="connsiteX20" fmla="*/ 7187 w 30584"/>
                <a:gd name="connsiteY20" fmla="*/ 21974 h 48200"/>
                <a:gd name="connsiteX21" fmla="*/ 1992 w 30584"/>
                <a:gd name="connsiteY21" fmla="*/ 23754 h 48200"/>
                <a:gd name="connsiteX22" fmla="*/ 1992 w 30584"/>
                <a:gd name="connsiteY22" fmla="*/ 0 h 4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584" h="48200">
                  <a:moveTo>
                    <a:pt x="1992" y="0"/>
                  </a:moveTo>
                  <a:lnTo>
                    <a:pt x="27102" y="0"/>
                  </a:lnTo>
                  <a:lnTo>
                    <a:pt x="27102" y="5388"/>
                  </a:lnTo>
                  <a:lnTo>
                    <a:pt x="7851" y="5388"/>
                  </a:lnTo>
                  <a:lnTo>
                    <a:pt x="7851" y="16971"/>
                  </a:lnTo>
                  <a:cubicBezTo>
                    <a:pt x="8784" y="16653"/>
                    <a:pt x="9707" y="16423"/>
                    <a:pt x="10641" y="16278"/>
                  </a:cubicBezTo>
                  <a:cubicBezTo>
                    <a:pt x="11574" y="16115"/>
                    <a:pt x="12497" y="16028"/>
                    <a:pt x="13431" y="16028"/>
                  </a:cubicBezTo>
                  <a:cubicBezTo>
                    <a:pt x="18703" y="16028"/>
                    <a:pt x="22878" y="17471"/>
                    <a:pt x="25966" y="20358"/>
                  </a:cubicBezTo>
                  <a:cubicBezTo>
                    <a:pt x="29045" y="23253"/>
                    <a:pt x="30584" y="27169"/>
                    <a:pt x="30584" y="32114"/>
                  </a:cubicBezTo>
                  <a:cubicBezTo>
                    <a:pt x="30584" y="37204"/>
                    <a:pt x="29007" y="41158"/>
                    <a:pt x="25841" y="43986"/>
                  </a:cubicBezTo>
                  <a:cubicBezTo>
                    <a:pt x="22676" y="46795"/>
                    <a:pt x="18203" y="48200"/>
                    <a:pt x="12440" y="48200"/>
                  </a:cubicBezTo>
                  <a:cubicBezTo>
                    <a:pt x="10458" y="48200"/>
                    <a:pt x="8437" y="48027"/>
                    <a:pt x="6369" y="47690"/>
                  </a:cubicBezTo>
                  <a:cubicBezTo>
                    <a:pt x="4320" y="47353"/>
                    <a:pt x="2194" y="46843"/>
                    <a:pt x="0" y="46170"/>
                  </a:cubicBezTo>
                  <a:lnTo>
                    <a:pt x="0" y="39743"/>
                  </a:lnTo>
                  <a:cubicBezTo>
                    <a:pt x="1895" y="40773"/>
                    <a:pt x="3858" y="41542"/>
                    <a:pt x="5888" y="42052"/>
                  </a:cubicBezTo>
                  <a:cubicBezTo>
                    <a:pt x="7918" y="42562"/>
                    <a:pt x="10054" y="42812"/>
                    <a:pt x="12315" y="42812"/>
                  </a:cubicBezTo>
                  <a:cubicBezTo>
                    <a:pt x="15970" y="42812"/>
                    <a:pt x="18866" y="41850"/>
                    <a:pt x="20993" y="39936"/>
                  </a:cubicBezTo>
                  <a:cubicBezTo>
                    <a:pt x="23128" y="38012"/>
                    <a:pt x="24196" y="35404"/>
                    <a:pt x="24196" y="32114"/>
                  </a:cubicBezTo>
                  <a:cubicBezTo>
                    <a:pt x="24196" y="28814"/>
                    <a:pt x="23128" y="26207"/>
                    <a:pt x="20993" y="24292"/>
                  </a:cubicBezTo>
                  <a:cubicBezTo>
                    <a:pt x="18866" y="22368"/>
                    <a:pt x="15970" y="21406"/>
                    <a:pt x="12315" y="21406"/>
                  </a:cubicBezTo>
                  <a:cubicBezTo>
                    <a:pt x="10612" y="21406"/>
                    <a:pt x="8899" y="21599"/>
                    <a:pt x="7187" y="21974"/>
                  </a:cubicBezTo>
                  <a:cubicBezTo>
                    <a:pt x="5503" y="22359"/>
                    <a:pt x="3771" y="22955"/>
                    <a:pt x="1992" y="23754"/>
                  </a:cubicBezTo>
                  <a:lnTo>
                    <a:pt x="1992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751D7CE-FA16-1AC4-81BF-3E68144CE2C8}"/>
                </a:ext>
              </a:extLst>
            </p:cNvPr>
            <p:cNvSpPr/>
            <p:nvPr/>
          </p:nvSpPr>
          <p:spPr>
            <a:xfrm>
              <a:off x="4933146" y="4766376"/>
              <a:ext cx="50028" cy="41821"/>
            </a:xfrm>
            <a:custGeom>
              <a:avLst/>
              <a:gdLst>
                <a:gd name="connsiteX0" fmla="*/ 50028 w 50028"/>
                <a:gd name="connsiteY0" fmla="*/ 27583 h 41821"/>
                <a:gd name="connsiteX1" fmla="*/ 49624 w 50028"/>
                <a:gd name="connsiteY1" fmla="*/ 29334 h 41821"/>
                <a:gd name="connsiteX2" fmla="*/ 48229 w 50028"/>
                <a:gd name="connsiteY2" fmla="*/ 32893 h 41821"/>
                <a:gd name="connsiteX3" fmla="*/ 45978 w 50028"/>
                <a:gd name="connsiteY3" fmla="*/ 37040 h 41821"/>
                <a:gd name="connsiteX4" fmla="*/ 42505 w 50028"/>
                <a:gd name="connsiteY4" fmla="*/ 40426 h 41821"/>
                <a:gd name="connsiteX5" fmla="*/ 37954 w 50028"/>
                <a:gd name="connsiteY5" fmla="*/ 41821 h 41821"/>
                <a:gd name="connsiteX6" fmla="*/ 32547 w 50028"/>
                <a:gd name="connsiteY6" fmla="*/ 39657 h 41821"/>
                <a:gd name="connsiteX7" fmla="*/ 30382 w 50028"/>
                <a:gd name="connsiteY7" fmla="*/ 34250 h 41821"/>
                <a:gd name="connsiteX8" fmla="*/ 31325 w 50028"/>
                <a:gd name="connsiteY8" fmla="*/ 29969 h 41821"/>
                <a:gd name="connsiteX9" fmla="*/ 37319 w 50028"/>
                <a:gd name="connsiteY9" fmla="*/ 8466 h 41821"/>
                <a:gd name="connsiteX10" fmla="*/ 32316 w 50028"/>
                <a:gd name="connsiteY10" fmla="*/ 2020 h 41821"/>
                <a:gd name="connsiteX11" fmla="*/ 27496 w 50028"/>
                <a:gd name="connsiteY11" fmla="*/ 2973 h 41821"/>
                <a:gd name="connsiteX12" fmla="*/ 23619 w 50028"/>
                <a:gd name="connsiteY12" fmla="*/ 5137 h 41821"/>
                <a:gd name="connsiteX13" fmla="*/ 20598 w 50028"/>
                <a:gd name="connsiteY13" fmla="*/ 8149 h 41821"/>
                <a:gd name="connsiteX14" fmla="*/ 18481 w 50028"/>
                <a:gd name="connsiteY14" fmla="*/ 11035 h 41821"/>
                <a:gd name="connsiteX15" fmla="*/ 17269 w 50028"/>
                <a:gd name="connsiteY15" fmla="*/ 13296 h 41821"/>
                <a:gd name="connsiteX16" fmla="*/ 16096 w 50028"/>
                <a:gd name="connsiteY16" fmla="*/ 17885 h 41821"/>
                <a:gd name="connsiteX17" fmla="*/ 14518 w 50028"/>
                <a:gd name="connsiteY17" fmla="*/ 24062 h 41821"/>
                <a:gd name="connsiteX18" fmla="*/ 12488 w 50028"/>
                <a:gd name="connsiteY18" fmla="*/ 32403 h 41821"/>
                <a:gd name="connsiteX19" fmla="*/ 10727 w 50028"/>
                <a:gd name="connsiteY19" fmla="*/ 39205 h 41821"/>
                <a:gd name="connsiteX20" fmla="*/ 9284 w 50028"/>
                <a:gd name="connsiteY20" fmla="*/ 41148 h 41821"/>
                <a:gd name="connsiteX21" fmla="*/ 7302 w 50028"/>
                <a:gd name="connsiteY21" fmla="*/ 41821 h 41821"/>
                <a:gd name="connsiteX22" fmla="*/ 5416 w 50028"/>
                <a:gd name="connsiteY22" fmla="*/ 41148 h 41821"/>
                <a:gd name="connsiteX23" fmla="*/ 4647 w 50028"/>
                <a:gd name="connsiteY23" fmla="*/ 39291 h 41821"/>
                <a:gd name="connsiteX24" fmla="*/ 4781 w 50028"/>
                <a:gd name="connsiteY24" fmla="*/ 38435 h 41821"/>
                <a:gd name="connsiteX25" fmla="*/ 5147 w 50028"/>
                <a:gd name="connsiteY25" fmla="*/ 36819 h 41821"/>
                <a:gd name="connsiteX26" fmla="*/ 5455 w 50028"/>
                <a:gd name="connsiteY26" fmla="*/ 35327 h 41821"/>
                <a:gd name="connsiteX27" fmla="*/ 10823 w 50028"/>
                <a:gd name="connsiteY27" fmla="*/ 14008 h 41821"/>
                <a:gd name="connsiteX28" fmla="*/ 12036 w 50028"/>
                <a:gd name="connsiteY28" fmla="*/ 8918 h 41821"/>
                <a:gd name="connsiteX29" fmla="*/ 12305 w 50028"/>
                <a:gd name="connsiteY29" fmla="*/ 6263 h 41821"/>
                <a:gd name="connsiteX30" fmla="*/ 9428 w 50028"/>
                <a:gd name="connsiteY30" fmla="*/ 2020 h 41821"/>
                <a:gd name="connsiteX31" fmla="*/ 5551 w 50028"/>
                <a:gd name="connsiteY31" fmla="*/ 4820 h 41821"/>
                <a:gd name="connsiteX32" fmla="*/ 2713 w 50028"/>
                <a:gd name="connsiteY32" fmla="*/ 13017 h 41821"/>
                <a:gd name="connsiteX33" fmla="*/ 2030 w 50028"/>
                <a:gd name="connsiteY33" fmla="*/ 14826 h 41821"/>
                <a:gd name="connsiteX34" fmla="*/ 1135 w 50028"/>
                <a:gd name="connsiteY34" fmla="*/ 15143 h 41821"/>
                <a:gd name="connsiteX35" fmla="*/ 0 w 50028"/>
                <a:gd name="connsiteY35" fmla="*/ 14191 h 41821"/>
                <a:gd name="connsiteX36" fmla="*/ 366 w 50028"/>
                <a:gd name="connsiteY36" fmla="*/ 12478 h 41821"/>
                <a:gd name="connsiteX37" fmla="*/ 1405 w 50028"/>
                <a:gd name="connsiteY37" fmla="*/ 8870 h 41821"/>
                <a:gd name="connsiteX38" fmla="*/ 2800 w 50028"/>
                <a:gd name="connsiteY38" fmla="*/ 5272 h 41821"/>
                <a:gd name="connsiteX39" fmla="*/ 3704 w 50028"/>
                <a:gd name="connsiteY39" fmla="*/ 3694 h 41821"/>
                <a:gd name="connsiteX40" fmla="*/ 4916 w 50028"/>
                <a:gd name="connsiteY40" fmla="*/ 2117 h 41821"/>
                <a:gd name="connsiteX41" fmla="*/ 6994 w 50028"/>
                <a:gd name="connsiteY41" fmla="*/ 539 h 41821"/>
                <a:gd name="connsiteX42" fmla="*/ 9698 w 50028"/>
                <a:gd name="connsiteY42" fmla="*/ 0 h 41821"/>
                <a:gd name="connsiteX43" fmla="*/ 15461 w 50028"/>
                <a:gd name="connsiteY43" fmla="*/ 2155 h 41821"/>
                <a:gd name="connsiteX44" fmla="*/ 18212 w 50028"/>
                <a:gd name="connsiteY44" fmla="*/ 8014 h 41821"/>
                <a:gd name="connsiteX45" fmla="*/ 32586 w 50028"/>
                <a:gd name="connsiteY45" fmla="*/ 0 h 41821"/>
                <a:gd name="connsiteX46" fmla="*/ 40388 w 50028"/>
                <a:gd name="connsiteY46" fmla="*/ 2607 h 41821"/>
                <a:gd name="connsiteX47" fmla="*/ 43226 w 50028"/>
                <a:gd name="connsiteY47" fmla="*/ 9861 h 41821"/>
                <a:gd name="connsiteX48" fmla="*/ 42995 w 50028"/>
                <a:gd name="connsiteY48" fmla="*/ 12343 h 41821"/>
                <a:gd name="connsiteX49" fmla="*/ 42370 w 50028"/>
                <a:gd name="connsiteY49" fmla="*/ 15412 h 41821"/>
                <a:gd name="connsiteX50" fmla="*/ 41600 w 50028"/>
                <a:gd name="connsiteY50" fmla="*/ 18433 h 41821"/>
                <a:gd name="connsiteX51" fmla="*/ 40523 w 50028"/>
                <a:gd name="connsiteY51" fmla="*/ 21858 h 41821"/>
                <a:gd name="connsiteX52" fmla="*/ 39484 w 50028"/>
                <a:gd name="connsiteY52" fmla="*/ 24831 h 41821"/>
                <a:gd name="connsiteX53" fmla="*/ 38406 w 50028"/>
                <a:gd name="connsiteY53" fmla="*/ 27852 h 41821"/>
                <a:gd name="connsiteX54" fmla="*/ 37588 w 50028"/>
                <a:gd name="connsiteY54" fmla="*/ 30151 h 41821"/>
                <a:gd name="connsiteX55" fmla="*/ 35924 w 50028"/>
                <a:gd name="connsiteY55" fmla="*/ 36722 h 41821"/>
                <a:gd name="connsiteX56" fmla="*/ 36424 w 50028"/>
                <a:gd name="connsiteY56" fmla="*/ 39022 h 41821"/>
                <a:gd name="connsiteX57" fmla="*/ 38137 w 50028"/>
                <a:gd name="connsiteY57" fmla="*/ 39743 h 41821"/>
                <a:gd name="connsiteX58" fmla="*/ 43630 w 50028"/>
                <a:gd name="connsiteY58" fmla="*/ 36636 h 41821"/>
                <a:gd name="connsiteX59" fmla="*/ 47555 w 50028"/>
                <a:gd name="connsiteY59" fmla="*/ 28343 h 41821"/>
                <a:gd name="connsiteX60" fmla="*/ 48094 w 50028"/>
                <a:gd name="connsiteY60" fmla="*/ 26948 h 41821"/>
                <a:gd name="connsiteX61" fmla="*/ 48950 w 50028"/>
                <a:gd name="connsiteY61" fmla="*/ 26678 h 41821"/>
                <a:gd name="connsiteX62" fmla="*/ 50028 w 50028"/>
                <a:gd name="connsiteY62" fmla="*/ 27583 h 4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028" h="41821">
                  <a:moveTo>
                    <a:pt x="50028" y="27583"/>
                  </a:moveTo>
                  <a:cubicBezTo>
                    <a:pt x="50028" y="27823"/>
                    <a:pt x="49893" y="28400"/>
                    <a:pt x="49624" y="29334"/>
                  </a:cubicBezTo>
                  <a:cubicBezTo>
                    <a:pt x="49354" y="30267"/>
                    <a:pt x="48893" y="31450"/>
                    <a:pt x="48229" y="32893"/>
                  </a:cubicBezTo>
                  <a:cubicBezTo>
                    <a:pt x="47604" y="34336"/>
                    <a:pt x="46853" y="35722"/>
                    <a:pt x="45978" y="37040"/>
                  </a:cubicBezTo>
                  <a:cubicBezTo>
                    <a:pt x="45102" y="38339"/>
                    <a:pt x="43948" y="39464"/>
                    <a:pt x="42505" y="40426"/>
                  </a:cubicBezTo>
                  <a:cubicBezTo>
                    <a:pt x="41090" y="41360"/>
                    <a:pt x="39580" y="41821"/>
                    <a:pt x="37954" y="41821"/>
                  </a:cubicBezTo>
                  <a:cubicBezTo>
                    <a:pt x="35789" y="41821"/>
                    <a:pt x="33990" y="41100"/>
                    <a:pt x="32547" y="39657"/>
                  </a:cubicBezTo>
                  <a:cubicBezTo>
                    <a:pt x="31104" y="38214"/>
                    <a:pt x="30382" y="36415"/>
                    <a:pt x="30382" y="34250"/>
                  </a:cubicBezTo>
                  <a:cubicBezTo>
                    <a:pt x="30382" y="33047"/>
                    <a:pt x="30700" y="31614"/>
                    <a:pt x="31325" y="29969"/>
                  </a:cubicBezTo>
                  <a:cubicBezTo>
                    <a:pt x="35318" y="19299"/>
                    <a:pt x="37319" y="12132"/>
                    <a:pt x="37319" y="8466"/>
                  </a:cubicBezTo>
                  <a:cubicBezTo>
                    <a:pt x="37319" y="4166"/>
                    <a:pt x="35655" y="2020"/>
                    <a:pt x="32316" y="2020"/>
                  </a:cubicBezTo>
                  <a:cubicBezTo>
                    <a:pt x="30671" y="2020"/>
                    <a:pt x="29064" y="2338"/>
                    <a:pt x="27496" y="2973"/>
                  </a:cubicBezTo>
                  <a:cubicBezTo>
                    <a:pt x="25966" y="3569"/>
                    <a:pt x="24668" y="4291"/>
                    <a:pt x="23619" y="5137"/>
                  </a:cubicBezTo>
                  <a:cubicBezTo>
                    <a:pt x="22570" y="5974"/>
                    <a:pt x="21560" y="6985"/>
                    <a:pt x="20598" y="8149"/>
                  </a:cubicBezTo>
                  <a:cubicBezTo>
                    <a:pt x="19665" y="9294"/>
                    <a:pt x="18963" y="10256"/>
                    <a:pt x="18481" y="11035"/>
                  </a:cubicBezTo>
                  <a:cubicBezTo>
                    <a:pt x="18029" y="11785"/>
                    <a:pt x="17625" y="12536"/>
                    <a:pt x="17269" y="13296"/>
                  </a:cubicBezTo>
                  <a:lnTo>
                    <a:pt x="16096" y="17885"/>
                  </a:lnTo>
                  <a:cubicBezTo>
                    <a:pt x="15913" y="18732"/>
                    <a:pt x="15393" y="20790"/>
                    <a:pt x="14518" y="24062"/>
                  </a:cubicBezTo>
                  <a:lnTo>
                    <a:pt x="12488" y="32403"/>
                  </a:lnTo>
                  <a:cubicBezTo>
                    <a:pt x="11526" y="36549"/>
                    <a:pt x="10939" y="38810"/>
                    <a:pt x="10727" y="39205"/>
                  </a:cubicBezTo>
                  <a:cubicBezTo>
                    <a:pt x="10429" y="40042"/>
                    <a:pt x="9948" y="40696"/>
                    <a:pt x="9284" y="41148"/>
                  </a:cubicBezTo>
                  <a:cubicBezTo>
                    <a:pt x="8620" y="41600"/>
                    <a:pt x="7966" y="41821"/>
                    <a:pt x="7302" y="41821"/>
                  </a:cubicBezTo>
                  <a:cubicBezTo>
                    <a:pt x="6552" y="41821"/>
                    <a:pt x="5926" y="41600"/>
                    <a:pt x="5416" y="41148"/>
                  </a:cubicBezTo>
                  <a:cubicBezTo>
                    <a:pt x="4907" y="40696"/>
                    <a:pt x="4647" y="40070"/>
                    <a:pt x="4647" y="39291"/>
                  </a:cubicBezTo>
                  <a:cubicBezTo>
                    <a:pt x="4647" y="39176"/>
                    <a:pt x="4695" y="38887"/>
                    <a:pt x="4781" y="38435"/>
                  </a:cubicBezTo>
                  <a:cubicBezTo>
                    <a:pt x="4868" y="37983"/>
                    <a:pt x="4993" y="37444"/>
                    <a:pt x="5147" y="36819"/>
                  </a:cubicBezTo>
                  <a:cubicBezTo>
                    <a:pt x="5291" y="36184"/>
                    <a:pt x="5397" y="35683"/>
                    <a:pt x="5455" y="35327"/>
                  </a:cubicBezTo>
                  <a:lnTo>
                    <a:pt x="10823" y="14008"/>
                  </a:lnTo>
                  <a:cubicBezTo>
                    <a:pt x="11487" y="11429"/>
                    <a:pt x="11891" y="9736"/>
                    <a:pt x="12036" y="8918"/>
                  </a:cubicBezTo>
                  <a:cubicBezTo>
                    <a:pt x="12218" y="8081"/>
                    <a:pt x="12305" y="7196"/>
                    <a:pt x="12305" y="6263"/>
                  </a:cubicBezTo>
                  <a:cubicBezTo>
                    <a:pt x="12305" y="3435"/>
                    <a:pt x="11343" y="2020"/>
                    <a:pt x="9428" y="2020"/>
                  </a:cubicBezTo>
                  <a:cubicBezTo>
                    <a:pt x="7860" y="2020"/>
                    <a:pt x="6571" y="2954"/>
                    <a:pt x="5551" y="4820"/>
                  </a:cubicBezTo>
                  <a:cubicBezTo>
                    <a:pt x="4522" y="6677"/>
                    <a:pt x="3579" y="9409"/>
                    <a:pt x="2713" y="13017"/>
                  </a:cubicBezTo>
                  <a:cubicBezTo>
                    <a:pt x="2434" y="14008"/>
                    <a:pt x="2213" y="14614"/>
                    <a:pt x="2030" y="14826"/>
                  </a:cubicBezTo>
                  <a:cubicBezTo>
                    <a:pt x="1886" y="15037"/>
                    <a:pt x="1587" y="15143"/>
                    <a:pt x="1135" y="15143"/>
                  </a:cubicBezTo>
                  <a:cubicBezTo>
                    <a:pt x="375" y="15114"/>
                    <a:pt x="0" y="14797"/>
                    <a:pt x="0" y="14191"/>
                  </a:cubicBezTo>
                  <a:cubicBezTo>
                    <a:pt x="0" y="14046"/>
                    <a:pt x="125" y="13469"/>
                    <a:pt x="366" y="12478"/>
                  </a:cubicBezTo>
                  <a:cubicBezTo>
                    <a:pt x="606" y="11487"/>
                    <a:pt x="952" y="10285"/>
                    <a:pt x="1405" y="8870"/>
                  </a:cubicBezTo>
                  <a:cubicBezTo>
                    <a:pt x="1886" y="7437"/>
                    <a:pt x="2347" y="6234"/>
                    <a:pt x="2800" y="5272"/>
                  </a:cubicBezTo>
                  <a:cubicBezTo>
                    <a:pt x="3194" y="4551"/>
                    <a:pt x="3492" y="4021"/>
                    <a:pt x="3704" y="3694"/>
                  </a:cubicBezTo>
                  <a:cubicBezTo>
                    <a:pt x="3944" y="3338"/>
                    <a:pt x="4349" y="2809"/>
                    <a:pt x="4916" y="2117"/>
                  </a:cubicBezTo>
                  <a:cubicBezTo>
                    <a:pt x="5522" y="1395"/>
                    <a:pt x="6215" y="866"/>
                    <a:pt x="6994" y="539"/>
                  </a:cubicBezTo>
                  <a:cubicBezTo>
                    <a:pt x="7802" y="183"/>
                    <a:pt x="8707" y="0"/>
                    <a:pt x="9698" y="0"/>
                  </a:cubicBezTo>
                  <a:cubicBezTo>
                    <a:pt x="11920" y="0"/>
                    <a:pt x="13835" y="722"/>
                    <a:pt x="15461" y="2155"/>
                  </a:cubicBezTo>
                  <a:cubicBezTo>
                    <a:pt x="17086" y="3569"/>
                    <a:pt x="18000" y="5522"/>
                    <a:pt x="18212" y="8014"/>
                  </a:cubicBezTo>
                  <a:cubicBezTo>
                    <a:pt x="22205" y="2674"/>
                    <a:pt x="26996" y="0"/>
                    <a:pt x="32586" y="0"/>
                  </a:cubicBezTo>
                  <a:cubicBezTo>
                    <a:pt x="35895" y="0"/>
                    <a:pt x="38493" y="866"/>
                    <a:pt x="40388" y="2607"/>
                  </a:cubicBezTo>
                  <a:cubicBezTo>
                    <a:pt x="42283" y="4348"/>
                    <a:pt x="43226" y="6773"/>
                    <a:pt x="43226" y="9861"/>
                  </a:cubicBezTo>
                  <a:cubicBezTo>
                    <a:pt x="43226" y="10583"/>
                    <a:pt x="43149" y="11410"/>
                    <a:pt x="42995" y="12343"/>
                  </a:cubicBezTo>
                  <a:cubicBezTo>
                    <a:pt x="42880" y="13248"/>
                    <a:pt x="42668" y="14268"/>
                    <a:pt x="42370" y="15412"/>
                  </a:cubicBezTo>
                  <a:cubicBezTo>
                    <a:pt x="42101" y="16557"/>
                    <a:pt x="41841" y="17558"/>
                    <a:pt x="41600" y="18433"/>
                  </a:cubicBezTo>
                  <a:cubicBezTo>
                    <a:pt x="41360" y="19299"/>
                    <a:pt x="41004" y="20444"/>
                    <a:pt x="40523" y="21858"/>
                  </a:cubicBezTo>
                  <a:cubicBezTo>
                    <a:pt x="40042" y="23234"/>
                    <a:pt x="39695" y="24225"/>
                    <a:pt x="39484" y="24831"/>
                  </a:cubicBezTo>
                  <a:cubicBezTo>
                    <a:pt x="39272" y="25428"/>
                    <a:pt x="38916" y="26438"/>
                    <a:pt x="38406" y="27852"/>
                  </a:cubicBezTo>
                  <a:cubicBezTo>
                    <a:pt x="37925" y="29228"/>
                    <a:pt x="37656" y="29997"/>
                    <a:pt x="37588" y="30151"/>
                  </a:cubicBezTo>
                  <a:cubicBezTo>
                    <a:pt x="36482" y="32942"/>
                    <a:pt x="35924" y="35135"/>
                    <a:pt x="35924" y="36722"/>
                  </a:cubicBezTo>
                  <a:cubicBezTo>
                    <a:pt x="35924" y="37771"/>
                    <a:pt x="36088" y="38541"/>
                    <a:pt x="36424" y="39022"/>
                  </a:cubicBezTo>
                  <a:cubicBezTo>
                    <a:pt x="36780" y="39503"/>
                    <a:pt x="37357" y="39743"/>
                    <a:pt x="38137" y="39743"/>
                  </a:cubicBezTo>
                  <a:cubicBezTo>
                    <a:pt x="40234" y="39743"/>
                    <a:pt x="42062" y="38704"/>
                    <a:pt x="43630" y="36636"/>
                  </a:cubicBezTo>
                  <a:cubicBezTo>
                    <a:pt x="45218" y="34529"/>
                    <a:pt x="46526" y="31768"/>
                    <a:pt x="47555" y="28343"/>
                  </a:cubicBezTo>
                  <a:cubicBezTo>
                    <a:pt x="47796" y="27592"/>
                    <a:pt x="47969" y="27131"/>
                    <a:pt x="48094" y="26948"/>
                  </a:cubicBezTo>
                  <a:cubicBezTo>
                    <a:pt x="48239" y="26765"/>
                    <a:pt x="48527" y="26678"/>
                    <a:pt x="48950" y="26678"/>
                  </a:cubicBezTo>
                  <a:cubicBezTo>
                    <a:pt x="49672" y="26678"/>
                    <a:pt x="50028" y="26977"/>
                    <a:pt x="50028" y="27583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C5A8AA1-DDD8-BAE1-4CCC-73E46A4F61D7}"/>
                </a:ext>
              </a:extLst>
            </p:cNvPr>
            <p:cNvSpPr/>
            <p:nvPr/>
          </p:nvSpPr>
          <p:spPr>
            <a:xfrm>
              <a:off x="3996580" y="4205314"/>
              <a:ext cx="1927958" cy="962"/>
            </a:xfrm>
            <a:custGeom>
              <a:avLst/>
              <a:gdLst>
                <a:gd name="connsiteX0" fmla="*/ 0 w 1927958"/>
                <a:gd name="connsiteY0" fmla="*/ 0 h 962"/>
                <a:gd name="connsiteX1" fmla="*/ 1927958 w 1927958"/>
                <a:gd name="connsiteY1" fmla="*/ 0 h 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7958" h="962">
                  <a:moveTo>
                    <a:pt x="0" y="0"/>
                  </a:moveTo>
                  <a:lnTo>
                    <a:pt x="1927958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50A1E52-09A7-ABBA-99EC-F419FFEB8F9D}"/>
                </a:ext>
              </a:extLst>
            </p:cNvPr>
            <p:cNvSpPr/>
            <p:nvPr/>
          </p:nvSpPr>
          <p:spPr>
            <a:xfrm>
              <a:off x="3996580" y="3712903"/>
              <a:ext cx="1927958" cy="962"/>
            </a:xfrm>
            <a:custGeom>
              <a:avLst/>
              <a:gdLst>
                <a:gd name="connsiteX0" fmla="*/ 0 w 1927958"/>
                <a:gd name="connsiteY0" fmla="*/ 0 h 962"/>
                <a:gd name="connsiteX1" fmla="*/ 1927958 w 1927958"/>
                <a:gd name="connsiteY1" fmla="*/ 0 h 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7958" h="962">
                  <a:moveTo>
                    <a:pt x="0" y="0"/>
                  </a:moveTo>
                  <a:lnTo>
                    <a:pt x="1927958" y="0"/>
                  </a:lnTo>
                </a:path>
              </a:pathLst>
            </a:custGeom>
            <a:noFill/>
            <a:ln w="192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4D1C6A1-70A6-4DEE-B618-8B4BB19EC17F}"/>
                </a:ext>
              </a:extLst>
            </p:cNvPr>
            <p:cNvSpPr/>
            <p:nvPr/>
          </p:nvSpPr>
          <p:spPr>
            <a:xfrm>
              <a:off x="3996580" y="3337282"/>
              <a:ext cx="962" cy="1257353"/>
            </a:xfrm>
            <a:custGeom>
              <a:avLst/>
              <a:gdLst>
                <a:gd name="connsiteX0" fmla="*/ 0 w 962"/>
                <a:gd name="connsiteY0" fmla="*/ 1257354 h 1257353"/>
                <a:gd name="connsiteX1" fmla="*/ 0 w 962"/>
                <a:gd name="connsiteY1" fmla="*/ 0 h 125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2" h="1257353">
                  <a:moveTo>
                    <a:pt x="0" y="1257354"/>
                  </a:moveTo>
                  <a:lnTo>
                    <a:pt x="0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C4666BB-F244-BE69-3164-D327B4500CB1}"/>
                </a:ext>
              </a:extLst>
            </p:cNvPr>
            <p:cNvSpPr/>
            <p:nvPr/>
          </p:nvSpPr>
          <p:spPr>
            <a:xfrm>
              <a:off x="3996580" y="4205314"/>
              <a:ext cx="18181" cy="962"/>
            </a:xfrm>
            <a:custGeom>
              <a:avLst/>
              <a:gdLst>
                <a:gd name="connsiteX0" fmla="*/ 0 w 18181"/>
                <a:gd name="connsiteY0" fmla="*/ 0 h 962"/>
                <a:gd name="connsiteX1" fmla="*/ 18181 w 18181"/>
                <a:gd name="connsiteY1" fmla="*/ 0 h 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81" h="962">
                  <a:moveTo>
                    <a:pt x="0" y="0"/>
                  </a:moveTo>
                  <a:lnTo>
                    <a:pt x="18181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45FF635-E32A-2A3D-0E09-18E3EA07B3C3}"/>
                </a:ext>
              </a:extLst>
            </p:cNvPr>
            <p:cNvSpPr/>
            <p:nvPr/>
          </p:nvSpPr>
          <p:spPr>
            <a:xfrm>
              <a:off x="3996580" y="3712903"/>
              <a:ext cx="18181" cy="962"/>
            </a:xfrm>
            <a:custGeom>
              <a:avLst/>
              <a:gdLst>
                <a:gd name="connsiteX0" fmla="*/ 0 w 18181"/>
                <a:gd name="connsiteY0" fmla="*/ 0 h 962"/>
                <a:gd name="connsiteX1" fmla="*/ 18181 w 18181"/>
                <a:gd name="connsiteY1" fmla="*/ 0 h 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81" h="962">
                  <a:moveTo>
                    <a:pt x="0" y="0"/>
                  </a:moveTo>
                  <a:lnTo>
                    <a:pt x="18181" y="0"/>
                  </a:lnTo>
                </a:path>
              </a:pathLst>
            </a:custGeom>
            <a:noFill/>
            <a:ln w="384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F438BFA-A114-21DA-058B-503DA9B0A085}"/>
                </a:ext>
              </a:extLst>
            </p:cNvPr>
            <p:cNvSpPr/>
            <p:nvPr/>
          </p:nvSpPr>
          <p:spPr>
            <a:xfrm>
              <a:off x="3791709" y="4187077"/>
              <a:ext cx="34647" cy="58186"/>
            </a:xfrm>
            <a:custGeom>
              <a:avLst/>
              <a:gdLst>
                <a:gd name="connsiteX0" fmla="*/ 1130 w 34647"/>
                <a:gd name="connsiteY0" fmla="*/ 51561 h 58186"/>
                <a:gd name="connsiteX1" fmla="*/ 13991 w 34647"/>
                <a:gd name="connsiteY1" fmla="*/ 51561 h 58186"/>
                <a:gd name="connsiteX2" fmla="*/ 13991 w 34647"/>
                <a:gd name="connsiteY2" fmla="*/ 7170 h 58186"/>
                <a:gd name="connsiteX3" fmla="*/ 0 w 34647"/>
                <a:gd name="connsiteY3" fmla="*/ 9977 h 58186"/>
                <a:gd name="connsiteX4" fmla="*/ 0 w 34647"/>
                <a:gd name="connsiteY4" fmla="*/ 2805 h 58186"/>
                <a:gd name="connsiteX5" fmla="*/ 13914 w 34647"/>
                <a:gd name="connsiteY5" fmla="*/ 0 h 58186"/>
                <a:gd name="connsiteX6" fmla="*/ 21786 w 34647"/>
                <a:gd name="connsiteY6" fmla="*/ 0 h 58186"/>
                <a:gd name="connsiteX7" fmla="*/ 21786 w 34647"/>
                <a:gd name="connsiteY7" fmla="*/ 51561 h 58186"/>
                <a:gd name="connsiteX8" fmla="*/ 34647 w 34647"/>
                <a:gd name="connsiteY8" fmla="*/ 51561 h 58186"/>
                <a:gd name="connsiteX9" fmla="*/ 34647 w 34647"/>
                <a:gd name="connsiteY9" fmla="*/ 58186 h 58186"/>
                <a:gd name="connsiteX10" fmla="*/ 1130 w 34647"/>
                <a:gd name="connsiteY10" fmla="*/ 58186 h 58186"/>
                <a:gd name="connsiteX11" fmla="*/ 1130 w 34647"/>
                <a:gd name="connsiteY11" fmla="*/ 51561 h 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647" h="58186">
                  <a:moveTo>
                    <a:pt x="1130" y="51561"/>
                  </a:moveTo>
                  <a:lnTo>
                    <a:pt x="13991" y="51561"/>
                  </a:lnTo>
                  <a:lnTo>
                    <a:pt x="13991" y="7170"/>
                  </a:lnTo>
                  <a:lnTo>
                    <a:pt x="0" y="9977"/>
                  </a:lnTo>
                  <a:lnTo>
                    <a:pt x="0" y="2805"/>
                  </a:lnTo>
                  <a:lnTo>
                    <a:pt x="13914" y="0"/>
                  </a:lnTo>
                  <a:lnTo>
                    <a:pt x="21786" y="0"/>
                  </a:lnTo>
                  <a:lnTo>
                    <a:pt x="21786" y="51561"/>
                  </a:lnTo>
                  <a:lnTo>
                    <a:pt x="34647" y="51561"/>
                  </a:lnTo>
                  <a:lnTo>
                    <a:pt x="34647" y="58186"/>
                  </a:lnTo>
                  <a:lnTo>
                    <a:pt x="1130" y="58186"/>
                  </a:lnTo>
                  <a:lnTo>
                    <a:pt x="1130" y="51561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7A64242-AFFB-0DCF-A0B3-F2A357BD5278}"/>
                </a:ext>
              </a:extLst>
            </p:cNvPr>
            <p:cNvSpPr/>
            <p:nvPr/>
          </p:nvSpPr>
          <p:spPr>
            <a:xfrm>
              <a:off x="3838984" y="4186024"/>
              <a:ext cx="40219" cy="60369"/>
            </a:xfrm>
            <a:custGeom>
              <a:avLst/>
              <a:gdLst>
                <a:gd name="connsiteX0" fmla="*/ 20109 w 40219"/>
                <a:gd name="connsiteY0" fmla="*/ 6235 h 60369"/>
                <a:gd name="connsiteX1" fmla="*/ 10951 w 40219"/>
                <a:gd name="connsiteY1" fmla="*/ 12238 h 60369"/>
                <a:gd name="connsiteX2" fmla="*/ 7911 w 40219"/>
                <a:gd name="connsiteY2" fmla="*/ 30204 h 60369"/>
                <a:gd name="connsiteX3" fmla="*/ 10951 w 40219"/>
                <a:gd name="connsiteY3" fmla="*/ 48170 h 60369"/>
                <a:gd name="connsiteX4" fmla="*/ 20109 w 40219"/>
                <a:gd name="connsiteY4" fmla="*/ 54133 h 60369"/>
                <a:gd name="connsiteX5" fmla="*/ 29268 w 40219"/>
                <a:gd name="connsiteY5" fmla="*/ 48170 h 60369"/>
                <a:gd name="connsiteX6" fmla="*/ 32347 w 40219"/>
                <a:gd name="connsiteY6" fmla="*/ 30204 h 60369"/>
                <a:gd name="connsiteX7" fmla="*/ 29268 w 40219"/>
                <a:gd name="connsiteY7" fmla="*/ 12238 h 60369"/>
                <a:gd name="connsiteX8" fmla="*/ 20109 w 40219"/>
                <a:gd name="connsiteY8" fmla="*/ 6235 h 60369"/>
                <a:gd name="connsiteX9" fmla="*/ 20109 w 40219"/>
                <a:gd name="connsiteY9" fmla="*/ 0 h 60369"/>
                <a:gd name="connsiteX10" fmla="*/ 35036 w 40219"/>
                <a:gd name="connsiteY10" fmla="*/ 7755 h 60369"/>
                <a:gd name="connsiteX11" fmla="*/ 40220 w 40219"/>
                <a:gd name="connsiteY11" fmla="*/ 30204 h 60369"/>
                <a:gd name="connsiteX12" fmla="*/ 35036 w 40219"/>
                <a:gd name="connsiteY12" fmla="*/ 52653 h 60369"/>
                <a:gd name="connsiteX13" fmla="*/ 20109 w 40219"/>
                <a:gd name="connsiteY13" fmla="*/ 60369 h 60369"/>
                <a:gd name="connsiteX14" fmla="*/ 5144 w 40219"/>
                <a:gd name="connsiteY14" fmla="*/ 52653 h 60369"/>
                <a:gd name="connsiteX15" fmla="*/ 0 w 40219"/>
                <a:gd name="connsiteY15" fmla="*/ 30204 h 60369"/>
                <a:gd name="connsiteX16" fmla="*/ 5144 w 40219"/>
                <a:gd name="connsiteY16" fmla="*/ 7755 h 60369"/>
                <a:gd name="connsiteX17" fmla="*/ 20109 w 40219"/>
                <a:gd name="connsiteY17" fmla="*/ 0 h 60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19" h="60369">
                  <a:moveTo>
                    <a:pt x="20109" y="6235"/>
                  </a:moveTo>
                  <a:cubicBezTo>
                    <a:pt x="16056" y="6235"/>
                    <a:pt x="13003" y="8236"/>
                    <a:pt x="10951" y="12238"/>
                  </a:cubicBezTo>
                  <a:cubicBezTo>
                    <a:pt x="8924" y="16213"/>
                    <a:pt x="7911" y="22202"/>
                    <a:pt x="7911" y="30204"/>
                  </a:cubicBezTo>
                  <a:cubicBezTo>
                    <a:pt x="7911" y="38181"/>
                    <a:pt x="8924" y="44169"/>
                    <a:pt x="10951" y="48170"/>
                  </a:cubicBezTo>
                  <a:cubicBezTo>
                    <a:pt x="13003" y="52146"/>
                    <a:pt x="16056" y="54133"/>
                    <a:pt x="20109" y="54133"/>
                  </a:cubicBezTo>
                  <a:cubicBezTo>
                    <a:pt x="24189" y="54133"/>
                    <a:pt x="27241" y="52146"/>
                    <a:pt x="29268" y="48170"/>
                  </a:cubicBezTo>
                  <a:cubicBezTo>
                    <a:pt x="31320" y="44169"/>
                    <a:pt x="32347" y="38181"/>
                    <a:pt x="32347" y="30204"/>
                  </a:cubicBezTo>
                  <a:cubicBezTo>
                    <a:pt x="32347" y="22202"/>
                    <a:pt x="31320" y="16213"/>
                    <a:pt x="29268" y="12238"/>
                  </a:cubicBezTo>
                  <a:cubicBezTo>
                    <a:pt x="27241" y="8236"/>
                    <a:pt x="24189" y="6235"/>
                    <a:pt x="20109" y="6235"/>
                  </a:cubicBezTo>
                  <a:moveTo>
                    <a:pt x="20109" y="0"/>
                  </a:moveTo>
                  <a:cubicBezTo>
                    <a:pt x="26631" y="0"/>
                    <a:pt x="31606" y="2585"/>
                    <a:pt x="35036" y="7755"/>
                  </a:cubicBezTo>
                  <a:cubicBezTo>
                    <a:pt x="38492" y="12899"/>
                    <a:pt x="40220" y="20383"/>
                    <a:pt x="40220" y="30204"/>
                  </a:cubicBezTo>
                  <a:cubicBezTo>
                    <a:pt x="40220" y="39999"/>
                    <a:pt x="38492" y="47481"/>
                    <a:pt x="35036" y="52653"/>
                  </a:cubicBezTo>
                  <a:cubicBezTo>
                    <a:pt x="31606" y="57797"/>
                    <a:pt x="26631" y="60369"/>
                    <a:pt x="20109" y="60369"/>
                  </a:cubicBezTo>
                  <a:cubicBezTo>
                    <a:pt x="13588" y="60369"/>
                    <a:pt x="8600" y="57797"/>
                    <a:pt x="5144" y="52653"/>
                  </a:cubicBezTo>
                  <a:cubicBezTo>
                    <a:pt x="1714" y="47481"/>
                    <a:pt x="0" y="39999"/>
                    <a:pt x="0" y="30204"/>
                  </a:cubicBezTo>
                  <a:cubicBezTo>
                    <a:pt x="0" y="20383"/>
                    <a:pt x="1714" y="12899"/>
                    <a:pt x="5144" y="7755"/>
                  </a:cubicBezTo>
                  <a:cubicBezTo>
                    <a:pt x="8600" y="2585"/>
                    <a:pt x="13588" y="0"/>
                    <a:pt x="20109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34DF45A-4DB2-9728-7811-54422B5DC52E}"/>
                </a:ext>
              </a:extLst>
            </p:cNvPr>
            <p:cNvSpPr/>
            <p:nvPr/>
          </p:nvSpPr>
          <p:spPr>
            <a:xfrm>
              <a:off x="3879203" y="4176093"/>
              <a:ext cx="40594" cy="5383"/>
            </a:xfrm>
            <a:custGeom>
              <a:avLst/>
              <a:gdLst>
                <a:gd name="connsiteX0" fmla="*/ 0 w 40594"/>
                <a:gd name="connsiteY0" fmla="*/ 0 h 5383"/>
                <a:gd name="connsiteX1" fmla="*/ 40595 w 40594"/>
                <a:gd name="connsiteY1" fmla="*/ 0 h 5383"/>
                <a:gd name="connsiteX2" fmla="*/ 40595 w 40594"/>
                <a:gd name="connsiteY2" fmla="*/ 5384 h 5383"/>
                <a:gd name="connsiteX3" fmla="*/ 0 w 40594"/>
                <a:gd name="connsiteY3" fmla="*/ 5384 h 5383"/>
                <a:gd name="connsiteX4" fmla="*/ 0 w 40594"/>
                <a:gd name="connsiteY4" fmla="*/ 0 h 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4" h="5383">
                  <a:moveTo>
                    <a:pt x="0" y="0"/>
                  </a:moveTo>
                  <a:lnTo>
                    <a:pt x="40595" y="0"/>
                  </a:lnTo>
                  <a:lnTo>
                    <a:pt x="40595" y="5384"/>
                  </a:lnTo>
                  <a:lnTo>
                    <a:pt x="0" y="5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9697E02-ED5E-7777-A32A-069737A66E42}"/>
                </a:ext>
              </a:extLst>
            </p:cNvPr>
            <p:cNvSpPr/>
            <p:nvPr/>
          </p:nvSpPr>
          <p:spPr>
            <a:xfrm>
              <a:off x="3933795" y="4151838"/>
              <a:ext cx="28150" cy="47276"/>
            </a:xfrm>
            <a:custGeom>
              <a:avLst/>
              <a:gdLst>
                <a:gd name="connsiteX0" fmla="*/ 918 w 28150"/>
                <a:gd name="connsiteY0" fmla="*/ 41893 h 47276"/>
                <a:gd name="connsiteX1" fmla="*/ 11368 w 28150"/>
                <a:gd name="connsiteY1" fmla="*/ 41893 h 47276"/>
                <a:gd name="connsiteX2" fmla="*/ 11368 w 28150"/>
                <a:gd name="connsiteY2" fmla="*/ 5826 h 47276"/>
                <a:gd name="connsiteX3" fmla="*/ 0 w 28150"/>
                <a:gd name="connsiteY3" fmla="*/ 8105 h 47276"/>
                <a:gd name="connsiteX4" fmla="*/ 0 w 28150"/>
                <a:gd name="connsiteY4" fmla="*/ 2279 h 47276"/>
                <a:gd name="connsiteX5" fmla="*/ 11304 w 28150"/>
                <a:gd name="connsiteY5" fmla="*/ 0 h 47276"/>
                <a:gd name="connsiteX6" fmla="*/ 17701 w 28150"/>
                <a:gd name="connsiteY6" fmla="*/ 0 h 47276"/>
                <a:gd name="connsiteX7" fmla="*/ 17701 w 28150"/>
                <a:gd name="connsiteY7" fmla="*/ 41893 h 47276"/>
                <a:gd name="connsiteX8" fmla="*/ 28150 w 28150"/>
                <a:gd name="connsiteY8" fmla="*/ 41893 h 47276"/>
                <a:gd name="connsiteX9" fmla="*/ 28150 w 28150"/>
                <a:gd name="connsiteY9" fmla="*/ 47276 h 47276"/>
                <a:gd name="connsiteX10" fmla="*/ 918 w 28150"/>
                <a:gd name="connsiteY10" fmla="*/ 47276 h 47276"/>
                <a:gd name="connsiteX11" fmla="*/ 918 w 28150"/>
                <a:gd name="connsiteY11" fmla="*/ 41893 h 4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150" h="47276">
                  <a:moveTo>
                    <a:pt x="918" y="41893"/>
                  </a:moveTo>
                  <a:lnTo>
                    <a:pt x="11368" y="41893"/>
                  </a:lnTo>
                  <a:lnTo>
                    <a:pt x="11368" y="5826"/>
                  </a:lnTo>
                  <a:lnTo>
                    <a:pt x="0" y="8105"/>
                  </a:lnTo>
                  <a:lnTo>
                    <a:pt x="0" y="2279"/>
                  </a:lnTo>
                  <a:lnTo>
                    <a:pt x="11304" y="0"/>
                  </a:lnTo>
                  <a:lnTo>
                    <a:pt x="17701" y="0"/>
                  </a:lnTo>
                  <a:lnTo>
                    <a:pt x="17701" y="41893"/>
                  </a:lnTo>
                  <a:lnTo>
                    <a:pt x="28150" y="41893"/>
                  </a:lnTo>
                  <a:lnTo>
                    <a:pt x="28150" y="47276"/>
                  </a:lnTo>
                  <a:lnTo>
                    <a:pt x="918" y="47276"/>
                  </a:lnTo>
                  <a:lnTo>
                    <a:pt x="918" y="41893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DDAE5FA-5281-D3EE-1946-7AF26758E828}"/>
                </a:ext>
              </a:extLst>
            </p:cNvPr>
            <p:cNvSpPr/>
            <p:nvPr/>
          </p:nvSpPr>
          <p:spPr>
            <a:xfrm>
              <a:off x="3841773" y="3694665"/>
              <a:ext cx="34646" cy="58186"/>
            </a:xfrm>
            <a:custGeom>
              <a:avLst/>
              <a:gdLst>
                <a:gd name="connsiteX0" fmla="*/ 1129 w 34646"/>
                <a:gd name="connsiteY0" fmla="*/ 51562 h 58186"/>
                <a:gd name="connsiteX1" fmla="*/ 13991 w 34646"/>
                <a:gd name="connsiteY1" fmla="*/ 51562 h 58186"/>
                <a:gd name="connsiteX2" fmla="*/ 13991 w 34646"/>
                <a:gd name="connsiteY2" fmla="*/ 7171 h 58186"/>
                <a:gd name="connsiteX3" fmla="*/ 0 w 34646"/>
                <a:gd name="connsiteY3" fmla="*/ 9978 h 58186"/>
                <a:gd name="connsiteX4" fmla="*/ 0 w 34646"/>
                <a:gd name="connsiteY4" fmla="*/ 2806 h 58186"/>
                <a:gd name="connsiteX5" fmla="*/ 13913 w 34646"/>
                <a:gd name="connsiteY5" fmla="*/ 0 h 58186"/>
                <a:gd name="connsiteX6" fmla="*/ 21785 w 34646"/>
                <a:gd name="connsiteY6" fmla="*/ 0 h 58186"/>
                <a:gd name="connsiteX7" fmla="*/ 21785 w 34646"/>
                <a:gd name="connsiteY7" fmla="*/ 51562 h 58186"/>
                <a:gd name="connsiteX8" fmla="*/ 34646 w 34646"/>
                <a:gd name="connsiteY8" fmla="*/ 51562 h 58186"/>
                <a:gd name="connsiteX9" fmla="*/ 34646 w 34646"/>
                <a:gd name="connsiteY9" fmla="*/ 58186 h 58186"/>
                <a:gd name="connsiteX10" fmla="*/ 1129 w 34646"/>
                <a:gd name="connsiteY10" fmla="*/ 58186 h 58186"/>
                <a:gd name="connsiteX11" fmla="*/ 1129 w 34646"/>
                <a:gd name="connsiteY11" fmla="*/ 51562 h 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646" h="58186">
                  <a:moveTo>
                    <a:pt x="1129" y="51562"/>
                  </a:moveTo>
                  <a:lnTo>
                    <a:pt x="13991" y="51562"/>
                  </a:lnTo>
                  <a:lnTo>
                    <a:pt x="13991" y="7171"/>
                  </a:lnTo>
                  <a:lnTo>
                    <a:pt x="0" y="9978"/>
                  </a:lnTo>
                  <a:lnTo>
                    <a:pt x="0" y="2806"/>
                  </a:lnTo>
                  <a:lnTo>
                    <a:pt x="13913" y="0"/>
                  </a:lnTo>
                  <a:lnTo>
                    <a:pt x="21785" y="0"/>
                  </a:lnTo>
                  <a:lnTo>
                    <a:pt x="21785" y="51562"/>
                  </a:lnTo>
                  <a:lnTo>
                    <a:pt x="34646" y="51562"/>
                  </a:lnTo>
                  <a:lnTo>
                    <a:pt x="34646" y="58186"/>
                  </a:lnTo>
                  <a:lnTo>
                    <a:pt x="1129" y="58186"/>
                  </a:lnTo>
                  <a:lnTo>
                    <a:pt x="1129" y="51562"/>
                  </a:ln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BD5EAC5-CB79-85F2-7E67-C191602274B5}"/>
                </a:ext>
              </a:extLst>
            </p:cNvPr>
            <p:cNvSpPr/>
            <p:nvPr/>
          </p:nvSpPr>
          <p:spPr>
            <a:xfrm>
              <a:off x="3889046" y="3693613"/>
              <a:ext cx="40219" cy="60368"/>
            </a:xfrm>
            <a:custGeom>
              <a:avLst/>
              <a:gdLst>
                <a:gd name="connsiteX0" fmla="*/ 20110 w 40219"/>
                <a:gd name="connsiteY0" fmla="*/ 6235 h 60368"/>
                <a:gd name="connsiteX1" fmla="*/ 10951 w 40219"/>
                <a:gd name="connsiteY1" fmla="*/ 12237 h 60368"/>
                <a:gd name="connsiteX2" fmla="*/ 7911 w 40219"/>
                <a:gd name="connsiteY2" fmla="*/ 30203 h 60368"/>
                <a:gd name="connsiteX3" fmla="*/ 10951 w 40219"/>
                <a:gd name="connsiteY3" fmla="*/ 48170 h 60368"/>
                <a:gd name="connsiteX4" fmla="*/ 20110 w 40219"/>
                <a:gd name="connsiteY4" fmla="*/ 54133 h 60368"/>
                <a:gd name="connsiteX5" fmla="*/ 29268 w 40219"/>
                <a:gd name="connsiteY5" fmla="*/ 48170 h 60368"/>
                <a:gd name="connsiteX6" fmla="*/ 32348 w 40219"/>
                <a:gd name="connsiteY6" fmla="*/ 30203 h 60368"/>
                <a:gd name="connsiteX7" fmla="*/ 29268 w 40219"/>
                <a:gd name="connsiteY7" fmla="*/ 12237 h 60368"/>
                <a:gd name="connsiteX8" fmla="*/ 20110 w 40219"/>
                <a:gd name="connsiteY8" fmla="*/ 6235 h 60368"/>
                <a:gd name="connsiteX9" fmla="*/ 20110 w 40219"/>
                <a:gd name="connsiteY9" fmla="*/ 0 h 60368"/>
                <a:gd name="connsiteX10" fmla="*/ 35037 w 40219"/>
                <a:gd name="connsiteY10" fmla="*/ 7755 h 60368"/>
                <a:gd name="connsiteX11" fmla="*/ 40220 w 40219"/>
                <a:gd name="connsiteY11" fmla="*/ 30203 h 60368"/>
                <a:gd name="connsiteX12" fmla="*/ 35037 w 40219"/>
                <a:gd name="connsiteY12" fmla="*/ 52652 h 60368"/>
                <a:gd name="connsiteX13" fmla="*/ 20110 w 40219"/>
                <a:gd name="connsiteY13" fmla="*/ 60368 h 60368"/>
                <a:gd name="connsiteX14" fmla="*/ 5144 w 40219"/>
                <a:gd name="connsiteY14" fmla="*/ 52652 h 60368"/>
                <a:gd name="connsiteX15" fmla="*/ 0 w 40219"/>
                <a:gd name="connsiteY15" fmla="*/ 30203 h 60368"/>
                <a:gd name="connsiteX16" fmla="*/ 5144 w 40219"/>
                <a:gd name="connsiteY16" fmla="*/ 7755 h 60368"/>
                <a:gd name="connsiteX17" fmla="*/ 20110 w 40219"/>
                <a:gd name="connsiteY17" fmla="*/ 0 h 6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19" h="60368">
                  <a:moveTo>
                    <a:pt x="20110" y="6235"/>
                  </a:moveTo>
                  <a:cubicBezTo>
                    <a:pt x="16057" y="6235"/>
                    <a:pt x="13003" y="8235"/>
                    <a:pt x="10951" y="12237"/>
                  </a:cubicBezTo>
                  <a:cubicBezTo>
                    <a:pt x="8924" y="16212"/>
                    <a:pt x="7911" y="22201"/>
                    <a:pt x="7911" y="30203"/>
                  </a:cubicBezTo>
                  <a:cubicBezTo>
                    <a:pt x="7911" y="38180"/>
                    <a:pt x="8924" y="44169"/>
                    <a:pt x="10951" y="48170"/>
                  </a:cubicBezTo>
                  <a:cubicBezTo>
                    <a:pt x="13003" y="52146"/>
                    <a:pt x="16057" y="54133"/>
                    <a:pt x="20110" y="54133"/>
                  </a:cubicBezTo>
                  <a:cubicBezTo>
                    <a:pt x="24190" y="54133"/>
                    <a:pt x="27242" y="52146"/>
                    <a:pt x="29268" y="48170"/>
                  </a:cubicBezTo>
                  <a:cubicBezTo>
                    <a:pt x="31321" y="44169"/>
                    <a:pt x="32348" y="38180"/>
                    <a:pt x="32348" y="30203"/>
                  </a:cubicBezTo>
                  <a:cubicBezTo>
                    <a:pt x="32348" y="22201"/>
                    <a:pt x="31321" y="16212"/>
                    <a:pt x="29268" y="12237"/>
                  </a:cubicBezTo>
                  <a:cubicBezTo>
                    <a:pt x="27242" y="8235"/>
                    <a:pt x="24190" y="6235"/>
                    <a:pt x="20110" y="6235"/>
                  </a:cubicBezTo>
                  <a:moveTo>
                    <a:pt x="20110" y="0"/>
                  </a:moveTo>
                  <a:cubicBezTo>
                    <a:pt x="26631" y="0"/>
                    <a:pt x="31607" y="2585"/>
                    <a:pt x="35037" y="7755"/>
                  </a:cubicBezTo>
                  <a:cubicBezTo>
                    <a:pt x="38492" y="12900"/>
                    <a:pt x="40220" y="20383"/>
                    <a:pt x="40220" y="30203"/>
                  </a:cubicBezTo>
                  <a:cubicBezTo>
                    <a:pt x="40220" y="39998"/>
                    <a:pt x="38492" y="47481"/>
                    <a:pt x="35037" y="52652"/>
                  </a:cubicBezTo>
                  <a:cubicBezTo>
                    <a:pt x="31607" y="57796"/>
                    <a:pt x="26631" y="60368"/>
                    <a:pt x="20110" y="60368"/>
                  </a:cubicBezTo>
                  <a:cubicBezTo>
                    <a:pt x="13588" y="60368"/>
                    <a:pt x="8600" y="57796"/>
                    <a:pt x="5144" y="52652"/>
                  </a:cubicBezTo>
                  <a:cubicBezTo>
                    <a:pt x="1714" y="47481"/>
                    <a:pt x="0" y="39998"/>
                    <a:pt x="0" y="30203"/>
                  </a:cubicBezTo>
                  <a:cubicBezTo>
                    <a:pt x="0" y="20383"/>
                    <a:pt x="1714" y="12900"/>
                    <a:pt x="5144" y="7755"/>
                  </a:cubicBezTo>
                  <a:cubicBezTo>
                    <a:pt x="8600" y="2585"/>
                    <a:pt x="13588" y="0"/>
                    <a:pt x="20110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E3E2476-25C5-457E-366F-B07D0D900090}"/>
                </a:ext>
              </a:extLst>
            </p:cNvPr>
            <p:cNvSpPr/>
            <p:nvPr/>
          </p:nvSpPr>
          <p:spPr>
            <a:xfrm>
              <a:off x="3929266" y="3658570"/>
              <a:ext cx="32678" cy="49050"/>
            </a:xfrm>
            <a:custGeom>
              <a:avLst/>
              <a:gdLst>
                <a:gd name="connsiteX0" fmla="*/ 16340 w 32678"/>
                <a:gd name="connsiteY0" fmla="*/ 5067 h 49050"/>
                <a:gd name="connsiteX1" fmla="*/ 8898 w 32678"/>
                <a:gd name="connsiteY1" fmla="*/ 9943 h 49050"/>
                <a:gd name="connsiteX2" fmla="*/ 6429 w 32678"/>
                <a:gd name="connsiteY2" fmla="*/ 24541 h 49050"/>
                <a:gd name="connsiteX3" fmla="*/ 8898 w 32678"/>
                <a:gd name="connsiteY3" fmla="*/ 39139 h 49050"/>
                <a:gd name="connsiteX4" fmla="*/ 16340 w 32678"/>
                <a:gd name="connsiteY4" fmla="*/ 43983 h 49050"/>
                <a:gd name="connsiteX5" fmla="*/ 23781 w 32678"/>
                <a:gd name="connsiteY5" fmla="*/ 39139 h 49050"/>
                <a:gd name="connsiteX6" fmla="*/ 26283 w 32678"/>
                <a:gd name="connsiteY6" fmla="*/ 24541 h 49050"/>
                <a:gd name="connsiteX7" fmla="*/ 23781 w 32678"/>
                <a:gd name="connsiteY7" fmla="*/ 9943 h 49050"/>
                <a:gd name="connsiteX8" fmla="*/ 16340 w 32678"/>
                <a:gd name="connsiteY8" fmla="*/ 5067 h 49050"/>
                <a:gd name="connsiteX9" fmla="*/ 16340 w 32678"/>
                <a:gd name="connsiteY9" fmla="*/ 0 h 49050"/>
                <a:gd name="connsiteX10" fmla="*/ 28468 w 32678"/>
                <a:gd name="connsiteY10" fmla="*/ 6302 h 49050"/>
                <a:gd name="connsiteX11" fmla="*/ 32679 w 32678"/>
                <a:gd name="connsiteY11" fmla="*/ 24541 h 49050"/>
                <a:gd name="connsiteX12" fmla="*/ 28468 w 32678"/>
                <a:gd name="connsiteY12" fmla="*/ 42781 h 49050"/>
                <a:gd name="connsiteX13" fmla="*/ 16340 w 32678"/>
                <a:gd name="connsiteY13" fmla="*/ 49051 h 49050"/>
                <a:gd name="connsiteX14" fmla="*/ 4180 w 32678"/>
                <a:gd name="connsiteY14" fmla="*/ 42781 h 49050"/>
                <a:gd name="connsiteX15" fmla="*/ 0 w 32678"/>
                <a:gd name="connsiteY15" fmla="*/ 24541 h 49050"/>
                <a:gd name="connsiteX16" fmla="*/ 4180 w 32678"/>
                <a:gd name="connsiteY16" fmla="*/ 6302 h 49050"/>
                <a:gd name="connsiteX17" fmla="*/ 16340 w 32678"/>
                <a:gd name="connsiteY17" fmla="*/ 0 h 4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678" h="49050">
                  <a:moveTo>
                    <a:pt x="16340" y="5067"/>
                  </a:moveTo>
                  <a:cubicBezTo>
                    <a:pt x="13047" y="5067"/>
                    <a:pt x="10566" y="6692"/>
                    <a:pt x="8898" y="9943"/>
                  </a:cubicBezTo>
                  <a:cubicBezTo>
                    <a:pt x="7252" y="13173"/>
                    <a:pt x="6429" y="18039"/>
                    <a:pt x="6429" y="24541"/>
                  </a:cubicBezTo>
                  <a:cubicBezTo>
                    <a:pt x="6429" y="31022"/>
                    <a:pt x="7252" y="35888"/>
                    <a:pt x="8898" y="39139"/>
                  </a:cubicBezTo>
                  <a:cubicBezTo>
                    <a:pt x="10566" y="42369"/>
                    <a:pt x="13047" y="43983"/>
                    <a:pt x="16340" y="43983"/>
                  </a:cubicBezTo>
                  <a:cubicBezTo>
                    <a:pt x="19654" y="43983"/>
                    <a:pt x="22135" y="42369"/>
                    <a:pt x="23781" y="39139"/>
                  </a:cubicBezTo>
                  <a:cubicBezTo>
                    <a:pt x="25449" y="35888"/>
                    <a:pt x="26283" y="31022"/>
                    <a:pt x="26283" y="24541"/>
                  </a:cubicBezTo>
                  <a:cubicBezTo>
                    <a:pt x="26283" y="18039"/>
                    <a:pt x="25449" y="13173"/>
                    <a:pt x="23781" y="9943"/>
                  </a:cubicBezTo>
                  <a:cubicBezTo>
                    <a:pt x="22135" y="6692"/>
                    <a:pt x="19654" y="5067"/>
                    <a:pt x="16340" y="5067"/>
                  </a:cubicBezTo>
                  <a:moveTo>
                    <a:pt x="16340" y="0"/>
                  </a:moveTo>
                  <a:cubicBezTo>
                    <a:pt x="21638" y="0"/>
                    <a:pt x="25681" y="2100"/>
                    <a:pt x="28468" y="6302"/>
                  </a:cubicBezTo>
                  <a:cubicBezTo>
                    <a:pt x="31275" y="10482"/>
                    <a:pt x="32679" y="16561"/>
                    <a:pt x="32679" y="24541"/>
                  </a:cubicBezTo>
                  <a:cubicBezTo>
                    <a:pt x="32679" y="32500"/>
                    <a:pt x="31275" y="38579"/>
                    <a:pt x="28468" y="42781"/>
                  </a:cubicBezTo>
                  <a:cubicBezTo>
                    <a:pt x="25681" y="46961"/>
                    <a:pt x="21638" y="49051"/>
                    <a:pt x="16340" y="49051"/>
                  </a:cubicBezTo>
                  <a:cubicBezTo>
                    <a:pt x="11041" y="49051"/>
                    <a:pt x="6988" y="46961"/>
                    <a:pt x="4180" y="42781"/>
                  </a:cubicBezTo>
                  <a:cubicBezTo>
                    <a:pt x="1393" y="38579"/>
                    <a:pt x="0" y="32500"/>
                    <a:pt x="0" y="24541"/>
                  </a:cubicBezTo>
                  <a:cubicBezTo>
                    <a:pt x="0" y="16561"/>
                    <a:pt x="1393" y="10482"/>
                    <a:pt x="4180" y="6302"/>
                  </a:cubicBezTo>
                  <a:cubicBezTo>
                    <a:pt x="6988" y="2100"/>
                    <a:pt x="11041" y="0"/>
                    <a:pt x="16340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87FE80C-694A-EFED-539F-3EEB78E35F56}"/>
                </a:ext>
              </a:extLst>
            </p:cNvPr>
            <p:cNvSpPr/>
            <p:nvPr/>
          </p:nvSpPr>
          <p:spPr>
            <a:xfrm>
              <a:off x="3677568" y="4000661"/>
              <a:ext cx="62464" cy="62780"/>
            </a:xfrm>
            <a:custGeom>
              <a:avLst/>
              <a:gdLst>
                <a:gd name="connsiteX0" fmla="*/ 991 w 62464"/>
                <a:gd name="connsiteY0" fmla="*/ 0 h 62780"/>
                <a:gd name="connsiteX1" fmla="*/ 2569 w 62464"/>
                <a:gd name="connsiteY1" fmla="*/ 181 h 62780"/>
                <a:gd name="connsiteX2" fmla="*/ 18613 w 62464"/>
                <a:gd name="connsiteY2" fmla="*/ 2704 h 62780"/>
                <a:gd name="connsiteX3" fmla="*/ 20281 w 62464"/>
                <a:gd name="connsiteY3" fmla="*/ 3110 h 62780"/>
                <a:gd name="connsiteX4" fmla="*/ 20731 w 62464"/>
                <a:gd name="connsiteY4" fmla="*/ 4056 h 62780"/>
                <a:gd name="connsiteX5" fmla="*/ 19560 w 62464"/>
                <a:gd name="connsiteY5" fmla="*/ 5183 h 62780"/>
                <a:gd name="connsiteX6" fmla="*/ 17802 w 62464"/>
                <a:gd name="connsiteY6" fmla="*/ 4912 h 62780"/>
                <a:gd name="connsiteX7" fmla="*/ 10411 w 62464"/>
                <a:gd name="connsiteY7" fmla="*/ 4147 h 62780"/>
                <a:gd name="connsiteX8" fmla="*/ 7752 w 62464"/>
                <a:gd name="connsiteY8" fmla="*/ 4462 h 62780"/>
                <a:gd name="connsiteX9" fmla="*/ 5769 w 62464"/>
                <a:gd name="connsiteY9" fmla="*/ 5183 h 62780"/>
                <a:gd name="connsiteX10" fmla="*/ 4417 w 62464"/>
                <a:gd name="connsiteY10" fmla="*/ 6535 h 62780"/>
                <a:gd name="connsiteX11" fmla="*/ 3560 w 62464"/>
                <a:gd name="connsiteY11" fmla="*/ 8383 h 62780"/>
                <a:gd name="connsiteX12" fmla="*/ 3110 w 62464"/>
                <a:gd name="connsiteY12" fmla="*/ 10907 h 62780"/>
                <a:gd name="connsiteX13" fmla="*/ 2884 w 62464"/>
                <a:gd name="connsiteY13" fmla="*/ 13926 h 62780"/>
                <a:gd name="connsiteX14" fmla="*/ 2839 w 62464"/>
                <a:gd name="connsiteY14" fmla="*/ 17622 h 62780"/>
                <a:gd name="connsiteX15" fmla="*/ 3020 w 62464"/>
                <a:gd name="connsiteY15" fmla="*/ 23436 h 62780"/>
                <a:gd name="connsiteX16" fmla="*/ 3921 w 62464"/>
                <a:gd name="connsiteY16" fmla="*/ 24743 h 62780"/>
                <a:gd name="connsiteX17" fmla="*/ 6445 w 62464"/>
                <a:gd name="connsiteY17" fmla="*/ 25599 h 62780"/>
                <a:gd name="connsiteX18" fmla="*/ 55434 w 62464"/>
                <a:gd name="connsiteY18" fmla="*/ 37858 h 62780"/>
                <a:gd name="connsiteX19" fmla="*/ 57372 w 62464"/>
                <a:gd name="connsiteY19" fmla="*/ 38219 h 62780"/>
                <a:gd name="connsiteX20" fmla="*/ 58814 w 62464"/>
                <a:gd name="connsiteY20" fmla="*/ 37542 h 62780"/>
                <a:gd name="connsiteX21" fmla="*/ 59400 w 62464"/>
                <a:gd name="connsiteY21" fmla="*/ 34794 h 62780"/>
                <a:gd name="connsiteX22" fmla="*/ 59625 w 62464"/>
                <a:gd name="connsiteY22" fmla="*/ 28889 h 62780"/>
                <a:gd name="connsiteX23" fmla="*/ 59625 w 62464"/>
                <a:gd name="connsiteY23" fmla="*/ 28619 h 62780"/>
                <a:gd name="connsiteX24" fmla="*/ 59671 w 62464"/>
                <a:gd name="connsiteY24" fmla="*/ 27222 h 62780"/>
                <a:gd name="connsiteX25" fmla="*/ 59761 w 62464"/>
                <a:gd name="connsiteY25" fmla="*/ 26410 h 62780"/>
                <a:gd name="connsiteX26" fmla="*/ 60076 w 62464"/>
                <a:gd name="connsiteY26" fmla="*/ 25915 h 62780"/>
                <a:gd name="connsiteX27" fmla="*/ 60617 w 62464"/>
                <a:gd name="connsiteY27" fmla="*/ 25780 h 62780"/>
                <a:gd name="connsiteX28" fmla="*/ 61924 w 62464"/>
                <a:gd name="connsiteY28" fmla="*/ 26140 h 62780"/>
                <a:gd name="connsiteX29" fmla="*/ 62420 w 62464"/>
                <a:gd name="connsiteY29" fmla="*/ 26861 h 62780"/>
                <a:gd name="connsiteX30" fmla="*/ 62465 w 62464"/>
                <a:gd name="connsiteY30" fmla="*/ 27808 h 62780"/>
                <a:gd name="connsiteX31" fmla="*/ 62375 w 62464"/>
                <a:gd name="connsiteY31" fmla="*/ 31774 h 62780"/>
                <a:gd name="connsiteX32" fmla="*/ 62284 w 62464"/>
                <a:gd name="connsiteY32" fmla="*/ 35830 h 62780"/>
                <a:gd name="connsiteX33" fmla="*/ 62194 w 62464"/>
                <a:gd name="connsiteY33" fmla="*/ 43492 h 62780"/>
                <a:gd name="connsiteX34" fmla="*/ 62284 w 62464"/>
                <a:gd name="connsiteY34" fmla="*/ 51334 h 62780"/>
                <a:gd name="connsiteX35" fmla="*/ 62375 w 62464"/>
                <a:gd name="connsiteY35" fmla="*/ 55119 h 62780"/>
                <a:gd name="connsiteX36" fmla="*/ 62465 w 62464"/>
                <a:gd name="connsiteY36" fmla="*/ 58905 h 62780"/>
                <a:gd name="connsiteX37" fmla="*/ 61338 w 62464"/>
                <a:gd name="connsiteY37" fmla="*/ 60482 h 62780"/>
                <a:gd name="connsiteX38" fmla="*/ 59851 w 62464"/>
                <a:gd name="connsiteY38" fmla="*/ 59896 h 62780"/>
                <a:gd name="connsiteX39" fmla="*/ 59625 w 62464"/>
                <a:gd name="connsiteY39" fmla="*/ 56606 h 62780"/>
                <a:gd name="connsiteX40" fmla="*/ 59445 w 62464"/>
                <a:gd name="connsiteY40" fmla="*/ 50837 h 62780"/>
                <a:gd name="connsiteX41" fmla="*/ 58634 w 62464"/>
                <a:gd name="connsiteY41" fmla="*/ 47728 h 62780"/>
                <a:gd name="connsiteX42" fmla="*/ 57372 w 62464"/>
                <a:gd name="connsiteY42" fmla="*/ 46286 h 62780"/>
                <a:gd name="connsiteX43" fmla="*/ 55164 w 62464"/>
                <a:gd name="connsiteY43" fmla="*/ 45609 h 62780"/>
                <a:gd name="connsiteX44" fmla="*/ 5904 w 62464"/>
                <a:gd name="connsiteY44" fmla="*/ 33216 h 62780"/>
                <a:gd name="connsiteX45" fmla="*/ 3966 w 62464"/>
                <a:gd name="connsiteY45" fmla="*/ 32855 h 62780"/>
                <a:gd name="connsiteX46" fmla="*/ 3335 w 62464"/>
                <a:gd name="connsiteY46" fmla="*/ 32991 h 62780"/>
                <a:gd name="connsiteX47" fmla="*/ 3020 w 62464"/>
                <a:gd name="connsiteY47" fmla="*/ 33666 h 62780"/>
                <a:gd name="connsiteX48" fmla="*/ 2839 w 62464"/>
                <a:gd name="connsiteY48" fmla="*/ 35469 h 62780"/>
                <a:gd name="connsiteX49" fmla="*/ 2839 w 62464"/>
                <a:gd name="connsiteY49" fmla="*/ 39075 h 62780"/>
                <a:gd name="connsiteX50" fmla="*/ 3020 w 62464"/>
                <a:gd name="connsiteY50" fmla="*/ 45069 h 62780"/>
                <a:gd name="connsiteX51" fmla="*/ 3831 w 62464"/>
                <a:gd name="connsiteY51" fmla="*/ 49485 h 62780"/>
                <a:gd name="connsiteX52" fmla="*/ 5453 w 62464"/>
                <a:gd name="connsiteY52" fmla="*/ 52865 h 62780"/>
                <a:gd name="connsiteX53" fmla="*/ 8338 w 62464"/>
                <a:gd name="connsiteY53" fmla="*/ 55435 h 62780"/>
                <a:gd name="connsiteX54" fmla="*/ 12619 w 62464"/>
                <a:gd name="connsiteY54" fmla="*/ 57778 h 62780"/>
                <a:gd name="connsiteX55" fmla="*/ 18794 w 62464"/>
                <a:gd name="connsiteY55" fmla="*/ 60077 h 62780"/>
                <a:gd name="connsiteX56" fmla="*/ 20416 w 62464"/>
                <a:gd name="connsiteY56" fmla="*/ 60798 h 62780"/>
                <a:gd name="connsiteX57" fmla="*/ 20731 w 62464"/>
                <a:gd name="connsiteY57" fmla="*/ 61654 h 62780"/>
                <a:gd name="connsiteX58" fmla="*/ 20461 w 62464"/>
                <a:gd name="connsiteY58" fmla="*/ 62465 h 62780"/>
                <a:gd name="connsiteX59" fmla="*/ 19740 w 62464"/>
                <a:gd name="connsiteY59" fmla="*/ 62780 h 62780"/>
                <a:gd name="connsiteX60" fmla="*/ 18072 w 62464"/>
                <a:gd name="connsiteY60" fmla="*/ 62240 h 62780"/>
                <a:gd name="connsiteX61" fmla="*/ 1803 w 62464"/>
                <a:gd name="connsiteY61" fmla="*/ 56696 h 62780"/>
                <a:gd name="connsiteX62" fmla="*/ 270 w 62464"/>
                <a:gd name="connsiteY62" fmla="*/ 55840 h 62780"/>
                <a:gd name="connsiteX63" fmla="*/ 0 w 62464"/>
                <a:gd name="connsiteY63" fmla="*/ 53721 h 62780"/>
                <a:gd name="connsiteX64" fmla="*/ 0 w 62464"/>
                <a:gd name="connsiteY64" fmla="*/ 2525 h 62780"/>
                <a:gd name="connsiteX65" fmla="*/ 0 w 62464"/>
                <a:gd name="connsiteY65" fmla="*/ 1442 h 62780"/>
                <a:gd name="connsiteX66" fmla="*/ 90 w 62464"/>
                <a:gd name="connsiteY66" fmla="*/ 722 h 62780"/>
                <a:gd name="connsiteX67" fmla="*/ 406 w 62464"/>
                <a:gd name="connsiteY67" fmla="*/ 136 h 62780"/>
                <a:gd name="connsiteX68" fmla="*/ 991 w 62464"/>
                <a:gd name="connsiteY68" fmla="*/ 0 h 6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2464" h="62780">
                  <a:moveTo>
                    <a:pt x="991" y="0"/>
                  </a:moveTo>
                  <a:cubicBezTo>
                    <a:pt x="1562" y="0"/>
                    <a:pt x="2088" y="61"/>
                    <a:pt x="2569" y="181"/>
                  </a:cubicBezTo>
                  <a:lnTo>
                    <a:pt x="18613" y="2704"/>
                  </a:lnTo>
                  <a:cubicBezTo>
                    <a:pt x="19424" y="2795"/>
                    <a:pt x="19980" y="2931"/>
                    <a:pt x="20281" y="3110"/>
                  </a:cubicBezTo>
                  <a:cubicBezTo>
                    <a:pt x="20581" y="3261"/>
                    <a:pt x="20731" y="3576"/>
                    <a:pt x="20731" y="4056"/>
                  </a:cubicBezTo>
                  <a:cubicBezTo>
                    <a:pt x="20731" y="4808"/>
                    <a:pt x="20341" y="5183"/>
                    <a:pt x="19560" y="5183"/>
                  </a:cubicBezTo>
                  <a:cubicBezTo>
                    <a:pt x="19109" y="5183"/>
                    <a:pt x="18523" y="5092"/>
                    <a:pt x="17802" y="4912"/>
                  </a:cubicBezTo>
                  <a:cubicBezTo>
                    <a:pt x="14407" y="4402"/>
                    <a:pt x="11943" y="4147"/>
                    <a:pt x="10411" y="4147"/>
                  </a:cubicBezTo>
                  <a:cubicBezTo>
                    <a:pt x="9389" y="4147"/>
                    <a:pt x="8503" y="4251"/>
                    <a:pt x="7752" y="4462"/>
                  </a:cubicBezTo>
                  <a:cubicBezTo>
                    <a:pt x="6971" y="4642"/>
                    <a:pt x="6309" y="4883"/>
                    <a:pt x="5769" y="5183"/>
                  </a:cubicBezTo>
                  <a:cubicBezTo>
                    <a:pt x="5228" y="5453"/>
                    <a:pt x="4777" y="5904"/>
                    <a:pt x="4417" y="6535"/>
                  </a:cubicBezTo>
                  <a:cubicBezTo>
                    <a:pt x="4056" y="7167"/>
                    <a:pt x="3771" y="7782"/>
                    <a:pt x="3560" y="8383"/>
                  </a:cubicBezTo>
                  <a:cubicBezTo>
                    <a:pt x="3350" y="8984"/>
                    <a:pt x="3200" y="9825"/>
                    <a:pt x="3110" y="10907"/>
                  </a:cubicBezTo>
                  <a:cubicBezTo>
                    <a:pt x="2990" y="11988"/>
                    <a:pt x="2914" y="12995"/>
                    <a:pt x="2884" y="13926"/>
                  </a:cubicBezTo>
                  <a:cubicBezTo>
                    <a:pt x="2854" y="14858"/>
                    <a:pt x="2839" y="16090"/>
                    <a:pt x="2839" y="17622"/>
                  </a:cubicBezTo>
                  <a:cubicBezTo>
                    <a:pt x="2839" y="20957"/>
                    <a:pt x="2899" y="22895"/>
                    <a:pt x="3020" y="23436"/>
                  </a:cubicBezTo>
                  <a:cubicBezTo>
                    <a:pt x="3170" y="24007"/>
                    <a:pt x="3470" y="24443"/>
                    <a:pt x="3921" y="24743"/>
                  </a:cubicBezTo>
                  <a:cubicBezTo>
                    <a:pt x="4342" y="25013"/>
                    <a:pt x="5183" y="25299"/>
                    <a:pt x="6445" y="25599"/>
                  </a:cubicBezTo>
                  <a:lnTo>
                    <a:pt x="55434" y="37858"/>
                  </a:lnTo>
                  <a:lnTo>
                    <a:pt x="57372" y="38219"/>
                  </a:lnTo>
                  <a:cubicBezTo>
                    <a:pt x="58093" y="38219"/>
                    <a:pt x="58574" y="37993"/>
                    <a:pt x="58814" y="37542"/>
                  </a:cubicBezTo>
                  <a:cubicBezTo>
                    <a:pt x="59055" y="37091"/>
                    <a:pt x="59250" y="36175"/>
                    <a:pt x="59400" y="34794"/>
                  </a:cubicBezTo>
                  <a:cubicBezTo>
                    <a:pt x="59550" y="32811"/>
                    <a:pt x="59625" y="30842"/>
                    <a:pt x="59625" y="28889"/>
                  </a:cubicBezTo>
                  <a:cubicBezTo>
                    <a:pt x="59625" y="28829"/>
                    <a:pt x="59625" y="28739"/>
                    <a:pt x="59625" y="28619"/>
                  </a:cubicBezTo>
                  <a:cubicBezTo>
                    <a:pt x="59625" y="27958"/>
                    <a:pt x="59640" y="27492"/>
                    <a:pt x="59671" y="27222"/>
                  </a:cubicBezTo>
                  <a:cubicBezTo>
                    <a:pt x="59671" y="26952"/>
                    <a:pt x="59701" y="26680"/>
                    <a:pt x="59761" y="26410"/>
                  </a:cubicBezTo>
                  <a:cubicBezTo>
                    <a:pt x="59821" y="26140"/>
                    <a:pt x="59926" y="25975"/>
                    <a:pt x="60076" y="25915"/>
                  </a:cubicBezTo>
                  <a:cubicBezTo>
                    <a:pt x="60196" y="25825"/>
                    <a:pt x="60377" y="25780"/>
                    <a:pt x="60617" y="25780"/>
                  </a:cubicBezTo>
                  <a:cubicBezTo>
                    <a:pt x="61188" y="25780"/>
                    <a:pt x="61623" y="25900"/>
                    <a:pt x="61924" y="26140"/>
                  </a:cubicBezTo>
                  <a:cubicBezTo>
                    <a:pt x="62194" y="26380"/>
                    <a:pt x="62360" y="26621"/>
                    <a:pt x="62420" y="26861"/>
                  </a:cubicBezTo>
                  <a:cubicBezTo>
                    <a:pt x="62450" y="27072"/>
                    <a:pt x="62465" y="27387"/>
                    <a:pt x="62465" y="27808"/>
                  </a:cubicBezTo>
                  <a:cubicBezTo>
                    <a:pt x="62465" y="28649"/>
                    <a:pt x="62435" y="29971"/>
                    <a:pt x="62375" y="31774"/>
                  </a:cubicBezTo>
                  <a:cubicBezTo>
                    <a:pt x="62315" y="33577"/>
                    <a:pt x="62284" y="34928"/>
                    <a:pt x="62284" y="35830"/>
                  </a:cubicBezTo>
                  <a:lnTo>
                    <a:pt x="62194" y="43492"/>
                  </a:lnTo>
                  <a:lnTo>
                    <a:pt x="62284" y="51334"/>
                  </a:lnTo>
                  <a:cubicBezTo>
                    <a:pt x="62284" y="52145"/>
                    <a:pt x="62315" y="53406"/>
                    <a:pt x="62375" y="55119"/>
                  </a:cubicBezTo>
                  <a:cubicBezTo>
                    <a:pt x="62435" y="56832"/>
                    <a:pt x="62465" y="58094"/>
                    <a:pt x="62465" y="58905"/>
                  </a:cubicBezTo>
                  <a:cubicBezTo>
                    <a:pt x="62465" y="59957"/>
                    <a:pt x="62089" y="60482"/>
                    <a:pt x="61338" y="60482"/>
                  </a:cubicBezTo>
                  <a:cubicBezTo>
                    <a:pt x="60497" y="60482"/>
                    <a:pt x="60001" y="60287"/>
                    <a:pt x="59851" y="59896"/>
                  </a:cubicBezTo>
                  <a:cubicBezTo>
                    <a:pt x="59701" y="59476"/>
                    <a:pt x="59625" y="58379"/>
                    <a:pt x="59625" y="56606"/>
                  </a:cubicBezTo>
                  <a:cubicBezTo>
                    <a:pt x="59625" y="54112"/>
                    <a:pt x="59565" y="52189"/>
                    <a:pt x="59445" y="50837"/>
                  </a:cubicBezTo>
                  <a:cubicBezTo>
                    <a:pt x="59325" y="49485"/>
                    <a:pt x="59055" y="48448"/>
                    <a:pt x="58634" y="47728"/>
                  </a:cubicBezTo>
                  <a:cubicBezTo>
                    <a:pt x="58213" y="46976"/>
                    <a:pt x="57793" y="46496"/>
                    <a:pt x="57372" y="46286"/>
                  </a:cubicBezTo>
                  <a:cubicBezTo>
                    <a:pt x="56921" y="46075"/>
                    <a:pt x="56185" y="45850"/>
                    <a:pt x="55164" y="45609"/>
                  </a:cubicBezTo>
                  <a:lnTo>
                    <a:pt x="5904" y="33216"/>
                  </a:lnTo>
                  <a:cubicBezTo>
                    <a:pt x="5183" y="32975"/>
                    <a:pt x="4537" y="32855"/>
                    <a:pt x="3966" y="32855"/>
                  </a:cubicBezTo>
                  <a:cubicBezTo>
                    <a:pt x="3666" y="32855"/>
                    <a:pt x="3455" y="32900"/>
                    <a:pt x="3335" y="32991"/>
                  </a:cubicBezTo>
                  <a:cubicBezTo>
                    <a:pt x="3215" y="33050"/>
                    <a:pt x="3110" y="33275"/>
                    <a:pt x="3020" y="33666"/>
                  </a:cubicBezTo>
                  <a:cubicBezTo>
                    <a:pt x="2899" y="34057"/>
                    <a:pt x="2839" y="34658"/>
                    <a:pt x="2839" y="35469"/>
                  </a:cubicBezTo>
                  <a:lnTo>
                    <a:pt x="2839" y="39075"/>
                  </a:lnTo>
                  <a:cubicBezTo>
                    <a:pt x="2839" y="41539"/>
                    <a:pt x="2899" y="43536"/>
                    <a:pt x="3020" y="45069"/>
                  </a:cubicBezTo>
                  <a:cubicBezTo>
                    <a:pt x="3110" y="46570"/>
                    <a:pt x="3380" y="48043"/>
                    <a:pt x="3831" y="49485"/>
                  </a:cubicBezTo>
                  <a:cubicBezTo>
                    <a:pt x="4281" y="50898"/>
                    <a:pt x="4822" y="52024"/>
                    <a:pt x="5453" y="52865"/>
                  </a:cubicBezTo>
                  <a:cubicBezTo>
                    <a:pt x="6084" y="53676"/>
                    <a:pt x="7046" y="54533"/>
                    <a:pt x="8338" y="55435"/>
                  </a:cubicBezTo>
                  <a:cubicBezTo>
                    <a:pt x="9630" y="56336"/>
                    <a:pt x="11057" y="57117"/>
                    <a:pt x="12619" y="57778"/>
                  </a:cubicBezTo>
                  <a:cubicBezTo>
                    <a:pt x="14181" y="58409"/>
                    <a:pt x="16240" y="59175"/>
                    <a:pt x="18794" y="60077"/>
                  </a:cubicBezTo>
                  <a:cubicBezTo>
                    <a:pt x="19635" y="60377"/>
                    <a:pt x="20176" y="60618"/>
                    <a:pt x="20416" y="60798"/>
                  </a:cubicBezTo>
                  <a:cubicBezTo>
                    <a:pt x="20626" y="60948"/>
                    <a:pt x="20731" y="61233"/>
                    <a:pt x="20731" y="61654"/>
                  </a:cubicBezTo>
                  <a:cubicBezTo>
                    <a:pt x="20731" y="61955"/>
                    <a:pt x="20641" y="62225"/>
                    <a:pt x="20461" y="62465"/>
                  </a:cubicBezTo>
                  <a:cubicBezTo>
                    <a:pt x="20251" y="62676"/>
                    <a:pt x="20010" y="62780"/>
                    <a:pt x="19740" y="62780"/>
                  </a:cubicBezTo>
                  <a:cubicBezTo>
                    <a:pt x="18748" y="62480"/>
                    <a:pt x="18193" y="62300"/>
                    <a:pt x="18072" y="62240"/>
                  </a:cubicBezTo>
                  <a:lnTo>
                    <a:pt x="1803" y="56696"/>
                  </a:lnTo>
                  <a:cubicBezTo>
                    <a:pt x="931" y="56396"/>
                    <a:pt x="421" y="56110"/>
                    <a:pt x="270" y="55840"/>
                  </a:cubicBezTo>
                  <a:cubicBezTo>
                    <a:pt x="90" y="55540"/>
                    <a:pt x="0" y="54834"/>
                    <a:pt x="0" y="53721"/>
                  </a:cubicBezTo>
                  <a:lnTo>
                    <a:pt x="0" y="2525"/>
                  </a:lnTo>
                  <a:cubicBezTo>
                    <a:pt x="0" y="1983"/>
                    <a:pt x="0" y="1622"/>
                    <a:pt x="0" y="1442"/>
                  </a:cubicBezTo>
                  <a:cubicBezTo>
                    <a:pt x="0" y="1262"/>
                    <a:pt x="30" y="1022"/>
                    <a:pt x="90" y="722"/>
                  </a:cubicBezTo>
                  <a:cubicBezTo>
                    <a:pt x="150" y="420"/>
                    <a:pt x="255" y="225"/>
                    <a:pt x="406" y="136"/>
                  </a:cubicBezTo>
                  <a:cubicBezTo>
                    <a:pt x="556" y="45"/>
                    <a:pt x="751" y="0"/>
                    <a:pt x="991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F57D225-5824-1D59-BA63-B1E7CCC33FC5}"/>
                </a:ext>
              </a:extLst>
            </p:cNvPr>
            <p:cNvSpPr/>
            <p:nvPr/>
          </p:nvSpPr>
          <p:spPr>
            <a:xfrm>
              <a:off x="3670807" y="3969439"/>
              <a:ext cx="92300" cy="21408"/>
            </a:xfrm>
            <a:custGeom>
              <a:avLst/>
              <a:gdLst>
                <a:gd name="connsiteX0" fmla="*/ 46150 w 92300"/>
                <a:gd name="connsiteY0" fmla="*/ 21408 h 21408"/>
                <a:gd name="connsiteX1" fmla="*/ 17982 w 92300"/>
                <a:gd name="connsiteY1" fmla="*/ 15594 h 21408"/>
                <a:gd name="connsiteX2" fmla="*/ 8293 w 92300"/>
                <a:gd name="connsiteY2" fmla="*/ 9645 h 21408"/>
                <a:gd name="connsiteX3" fmla="*/ 1938 w 92300"/>
                <a:gd name="connsiteY3" fmla="*/ 3876 h 21408"/>
                <a:gd name="connsiteX4" fmla="*/ 0 w 92300"/>
                <a:gd name="connsiteY4" fmla="*/ 947 h 21408"/>
                <a:gd name="connsiteX5" fmla="*/ 901 w 92300"/>
                <a:gd name="connsiteY5" fmla="*/ 0 h 21408"/>
                <a:gd name="connsiteX6" fmla="*/ 2479 w 92300"/>
                <a:gd name="connsiteY6" fmla="*/ 1217 h 21408"/>
                <a:gd name="connsiteX7" fmla="*/ 46150 w 92300"/>
                <a:gd name="connsiteY7" fmla="*/ 16045 h 21408"/>
                <a:gd name="connsiteX8" fmla="*/ 89326 w 92300"/>
                <a:gd name="connsiteY8" fmla="*/ 1578 h 21408"/>
                <a:gd name="connsiteX9" fmla="*/ 91399 w 92300"/>
                <a:gd name="connsiteY9" fmla="*/ 0 h 21408"/>
                <a:gd name="connsiteX10" fmla="*/ 92301 w 92300"/>
                <a:gd name="connsiteY10" fmla="*/ 947 h 21408"/>
                <a:gd name="connsiteX11" fmla="*/ 90452 w 92300"/>
                <a:gd name="connsiteY11" fmla="*/ 3786 h 21408"/>
                <a:gd name="connsiteX12" fmla="*/ 84368 w 92300"/>
                <a:gd name="connsiteY12" fmla="*/ 9420 h 21408"/>
                <a:gd name="connsiteX13" fmla="*/ 74949 w 92300"/>
                <a:gd name="connsiteY13" fmla="*/ 15324 h 21408"/>
                <a:gd name="connsiteX14" fmla="*/ 46150 w 92300"/>
                <a:gd name="connsiteY14" fmla="*/ 21408 h 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00" h="21408">
                  <a:moveTo>
                    <a:pt x="46150" y="21408"/>
                  </a:moveTo>
                  <a:cubicBezTo>
                    <a:pt x="35754" y="21408"/>
                    <a:pt x="26365" y="19470"/>
                    <a:pt x="17982" y="15594"/>
                  </a:cubicBezTo>
                  <a:cubicBezTo>
                    <a:pt x="14467" y="13941"/>
                    <a:pt x="11237" y="11959"/>
                    <a:pt x="8293" y="9645"/>
                  </a:cubicBezTo>
                  <a:cubicBezTo>
                    <a:pt x="5348" y="7331"/>
                    <a:pt x="3230" y="5409"/>
                    <a:pt x="1938" y="3876"/>
                  </a:cubicBezTo>
                  <a:cubicBezTo>
                    <a:pt x="646" y="2344"/>
                    <a:pt x="0" y="1367"/>
                    <a:pt x="0" y="947"/>
                  </a:cubicBezTo>
                  <a:cubicBezTo>
                    <a:pt x="0" y="345"/>
                    <a:pt x="300" y="30"/>
                    <a:pt x="901" y="0"/>
                  </a:cubicBezTo>
                  <a:cubicBezTo>
                    <a:pt x="1202" y="0"/>
                    <a:pt x="1728" y="406"/>
                    <a:pt x="2479" y="1217"/>
                  </a:cubicBezTo>
                  <a:cubicBezTo>
                    <a:pt x="12574" y="11132"/>
                    <a:pt x="27131" y="16074"/>
                    <a:pt x="46150" y="16045"/>
                  </a:cubicBezTo>
                  <a:cubicBezTo>
                    <a:pt x="65229" y="16045"/>
                    <a:pt x="79621" y="11223"/>
                    <a:pt x="89326" y="1578"/>
                  </a:cubicBezTo>
                  <a:cubicBezTo>
                    <a:pt x="90377" y="526"/>
                    <a:pt x="91068" y="0"/>
                    <a:pt x="91399" y="0"/>
                  </a:cubicBezTo>
                  <a:cubicBezTo>
                    <a:pt x="92000" y="0"/>
                    <a:pt x="92301" y="316"/>
                    <a:pt x="92301" y="947"/>
                  </a:cubicBezTo>
                  <a:cubicBezTo>
                    <a:pt x="92301" y="1367"/>
                    <a:pt x="91685" y="2314"/>
                    <a:pt x="90452" y="3786"/>
                  </a:cubicBezTo>
                  <a:cubicBezTo>
                    <a:pt x="89220" y="5259"/>
                    <a:pt x="87192" y="7137"/>
                    <a:pt x="84368" y="9420"/>
                  </a:cubicBezTo>
                  <a:cubicBezTo>
                    <a:pt x="81544" y="11703"/>
                    <a:pt x="78404" y="13671"/>
                    <a:pt x="74949" y="15324"/>
                  </a:cubicBezTo>
                  <a:cubicBezTo>
                    <a:pt x="66566" y="19380"/>
                    <a:pt x="56966" y="21408"/>
                    <a:pt x="46150" y="21408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9F9D1BC-D23E-A42A-333F-38E288022983}"/>
                </a:ext>
              </a:extLst>
            </p:cNvPr>
            <p:cNvSpPr/>
            <p:nvPr/>
          </p:nvSpPr>
          <p:spPr>
            <a:xfrm>
              <a:off x="3699245" y="3912770"/>
              <a:ext cx="41823" cy="50025"/>
            </a:xfrm>
            <a:custGeom>
              <a:avLst/>
              <a:gdLst>
                <a:gd name="connsiteX0" fmla="*/ 27582 w 41823"/>
                <a:gd name="connsiteY0" fmla="*/ 0 h 50025"/>
                <a:gd name="connsiteX1" fmla="*/ 29340 w 41823"/>
                <a:gd name="connsiteY1" fmla="*/ 405 h 50025"/>
                <a:gd name="connsiteX2" fmla="*/ 32900 w 41823"/>
                <a:gd name="connsiteY2" fmla="*/ 1802 h 50025"/>
                <a:gd name="connsiteX3" fmla="*/ 37046 w 41823"/>
                <a:gd name="connsiteY3" fmla="*/ 4056 h 50025"/>
                <a:gd name="connsiteX4" fmla="*/ 40426 w 41823"/>
                <a:gd name="connsiteY4" fmla="*/ 7526 h 50025"/>
                <a:gd name="connsiteX5" fmla="*/ 41824 w 41823"/>
                <a:gd name="connsiteY5" fmla="*/ 12078 h 50025"/>
                <a:gd name="connsiteX6" fmla="*/ 39660 w 41823"/>
                <a:gd name="connsiteY6" fmla="*/ 17486 h 50025"/>
                <a:gd name="connsiteX7" fmla="*/ 34252 w 41823"/>
                <a:gd name="connsiteY7" fmla="*/ 19649 h 50025"/>
                <a:gd name="connsiteX8" fmla="*/ 29971 w 41823"/>
                <a:gd name="connsiteY8" fmla="*/ 18703 h 50025"/>
                <a:gd name="connsiteX9" fmla="*/ 8473 w 41823"/>
                <a:gd name="connsiteY9" fmla="*/ 12709 h 50025"/>
                <a:gd name="connsiteX10" fmla="*/ 2028 w 41823"/>
                <a:gd name="connsiteY10" fmla="*/ 17712 h 50025"/>
                <a:gd name="connsiteX11" fmla="*/ 2975 w 41823"/>
                <a:gd name="connsiteY11" fmla="*/ 22534 h 50025"/>
                <a:gd name="connsiteX12" fmla="*/ 5138 w 41823"/>
                <a:gd name="connsiteY12" fmla="*/ 26410 h 50025"/>
                <a:gd name="connsiteX13" fmla="*/ 8157 w 41823"/>
                <a:gd name="connsiteY13" fmla="*/ 29429 h 50025"/>
                <a:gd name="connsiteX14" fmla="*/ 11042 w 41823"/>
                <a:gd name="connsiteY14" fmla="*/ 31547 h 50025"/>
                <a:gd name="connsiteX15" fmla="*/ 13295 w 41823"/>
                <a:gd name="connsiteY15" fmla="*/ 32765 h 50025"/>
                <a:gd name="connsiteX16" fmla="*/ 17892 w 41823"/>
                <a:gd name="connsiteY16" fmla="*/ 33936 h 50025"/>
                <a:gd name="connsiteX17" fmla="*/ 24067 w 41823"/>
                <a:gd name="connsiteY17" fmla="*/ 35513 h 50025"/>
                <a:gd name="connsiteX18" fmla="*/ 32404 w 41823"/>
                <a:gd name="connsiteY18" fmla="*/ 37541 h 50025"/>
                <a:gd name="connsiteX19" fmla="*/ 39210 w 41823"/>
                <a:gd name="connsiteY19" fmla="*/ 39299 h 50025"/>
                <a:gd name="connsiteX20" fmla="*/ 41147 w 41823"/>
                <a:gd name="connsiteY20" fmla="*/ 40741 h 50025"/>
                <a:gd name="connsiteX21" fmla="*/ 41824 w 41823"/>
                <a:gd name="connsiteY21" fmla="*/ 42725 h 50025"/>
                <a:gd name="connsiteX22" fmla="*/ 41147 w 41823"/>
                <a:gd name="connsiteY22" fmla="*/ 44617 h 50025"/>
                <a:gd name="connsiteX23" fmla="*/ 39300 w 41823"/>
                <a:gd name="connsiteY23" fmla="*/ 45383 h 50025"/>
                <a:gd name="connsiteX24" fmla="*/ 38443 w 41823"/>
                <a:gd name="connsiteY24" fmla="*/ 45248 h 50025"/>
                <a:gd name="connsiteX25" fmla="*/ 36821 w 41823"/>
                <a:gd name="connsiteY25" fmla="*/ 44888 h 50025"/>
                <a:gd name="connsiteX26" fmla="*/ 35334 w 41823"/>
                <a:gd name="connsiteY26" fmla="*/ 44572 h 50025"/>
                <a:gd name="connsiteX27" fmla="*/ 14016 w 41823"/>
                <a:gd name="connsiteY27" fmla="*/ 39209 h 50025"/>
                <a:gd name="connsiteX28" fmla="*/ 8924 w 41823"/>
                <a:gd name="connsiteY28" fmla="*/ 37992 h 50025"/>
                <a:gd name="connsiteX29" fmla="*/ 6265 w 41823"/>
                <a:gd name="connsiteY29" fmla="*/ 37722 h 50025"/>
                <a:gd name="connsiteX30" fmla="*/ 2028 w 41823"/>
                <a:gd name="connsiteY30" fmla="*/ 40606 h 50025"/>
                <a:gd name="connsiteX31" fmla="*/ 4822 w 41823"/>
                <a:gd name="connsiteY31" fmla="*/ 44483 h 50025"/>
                <a:gd name="connsiteX32" fmla="*/ 13025 w 41823"/>
                <a:gd name="connsiteY32" fmla="*/ 47322 h 50025"/>
                <a:gd name="connsiteX33" fmla="*/ 14828 w 41823"/>
                <a:gd name="connsiteY33" fmla="*/ 47997 h 50025"/>
                <a:gd name="connsiteX34" fmla="*/ 15143 w 41823"/>
                <a:gd name="connsiteY34" fmla="*/ 48899 h 50025"/>
                <a:gd name="connsiteX35" fmla="*/ 14197 w 41823"/>
                <a:gd name="connsiteY35" fmla="*/ 50025 h 50025"/>
                <a:gd name="connsiteX36" fmla="*/ 12484 w 41823"/>
                <a:gd name="connsiteY36" fmla="*/ 49665 h 50025"/>
                <a:gd name="connsiteX37" fmla="*/ 8879 w 41823"/>
                <a:gd name="connsiteY37" fmla="*/ 48628 h 50025"/>
                <a:gd name="connsiteX38" fmla="*/ 5273 w 41823"/>
                <a:gd name="connsiteY38" fmla="*/ 47231 h 50025"/>
                <a:gd name="connsiteX39" fmla="*/ 3696 w 41823"/>
                <a:gd name="connsiteY39" fmla="*/ 46330 h 50025"/>
                <a:gd name="connsiteX40" fmla="*/ 2118 w 41823"/>
                <a:gd name="connsiteY40" fmla="*/ 45113 h 50025"/>
                <a:gd name="connsiteX41" fmla="*/ 541 w 41823"/>
                <a:gd name="connsiteY41" fmla="*/ 43040 h 50025"/>
                <a:gd name="connsiteX42" fmla="*/ 0 w 41823"/>
                <a:gd name="connsiteY42" fmla="*/ 40336 h 50025"/>
                <a:gd name="connsiteX43" fmla="*/ 2163 w 41823"/>
                <a:gd name="connsiteY43" fmla="*/ 34567 h 50025"/>
                <a:gd name="connsiteX44" fmla="*/ 8022 w 41823"/>
                <a:gd name="connsiteY44" fmla="*/ 31818 h 50025"/>
                <a:gd name="connsiteX45" fmla="*/ 0 w 41823"/>
                <a:gd name="connsiteY45" fmla="*/ 17442 h 50025"/>
                <a:gd name="connsiteX46" fmla="*/ 2614 w 41823"/>
                <a:gd name="connsiteY46" fmla="*/ 9644 h 50025"/>
                <a:gd name="connsiteX47" fmla="*/ 9870 w 41823"/>
                <a:gd name="connsiteY47" fmla="*/ 6805 h 50025"/>
                <a:gd name="connsiteX48" fmla="*/ 12349 w 41823"/>
                <a:gd name="connsiteY48" fmla="*/ 7030 h 50025"/>
                <a:gd name="connsiteX49" fmla="*/ 15413 w 41823"/>
                <a:gd name="connsiteY49" fmla="*/ 7661 h 50025"/>
                <a:gd name="connsiteX50" fmla="*/ 18433 w 41823"/>
                <a:gd name="connsiteY50" fmla="*/ 8428 h 50025"/>
                <a:gd name="connsiteX51" fmla="*/ 21858 w 41823"/>
                <a:gd name="connsiteY51" fmla="*/ 9509 h 50025"/>
                <a:gd name="connsiteX52" fmla="*/ 24833 w 41823"/>
                <a:gd name="connsiteY52" fmla="*/ 10545 h 50025"/>
                <a:gd name="connsiteX53" fmla="*/ 27852 w 41823"/>
                <a:gd name="connsiteY53" fmla="*/ 11628 h 50025"/>
                <a:gd name="connsiteX54" fmla="*/ 30151 w 41823"/>
                <a:gd name="connsiteY54" fmla="*/ 12439 h 50025"/>
                <a:gd name="connsiteX55" fmla="*/ 36731 w 41823"/>
                <a:gd name="connsiteY55" fmla="*/ 14106 h 50025"/>
                <a:gd name="connsiteX56" fmla="*/ 39029 w 41823"/>
                <a:gd name="connsiteY56" fmla="*/ 13611 h 50025"/>
                <a:gd name="connsiteX57" fmla="*/ 39750 w 41823"/>
                <a:gd name="connsiteY57" fmla="*/ 11898 h 50025"/>
                <a:gd name="connsiteX58" fmla="*/ 36641 w 41823"/>
                <a:gd name="connsiteY58" fmla="*/ 6400 h 50025"/>
                <a:gd name="connsiteX59" fmla="*/ 28348 w 41823"/>
                <a:gd name="connsiteY59" fmla="*/ 2478 h 50025"/>
                <a:gd name="connsiteX60" fmla="*/ 26951 w 41823"/>
                <a:gd name="connsiteY60" fmla="*/ 1938 h 50025"/>
                <a:gd name="connsiteX61" fmla="*/ 26681 w 41823"/>
                <a:gd name="connsiteY61" fmla="*/ 1081 h 50025"/>
                <a:gd name="connsiteX62" fmla="*/ 27582 w 41823"/>
                <a:gd name="connsiteY62" fmla="*/ 0 h 5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1823" h="50025">
                  <a:moveTo>
                    <a:pt x="27582" y="0"/>
                  </a:moveTo>
                  <a:cubicBezTo>
                    <a:pt x="27822" y="0"/>
                    <a:pt x="28408" y="135"/>
                    <a:pt x="29340" y="405"/>
                  </a:cubicBezTo>
                  <a:cubicBezTo>
                    <a:pt x="30271" y="675"/>
                    <a:pt x="31458" y="1141"/>
                    <a:pt x="32900" y="1802"/>
                  </a:cubicBezTo>
                  <a:cubicBezTo>
                    <a:pt x="34342" y="2433"/>
                    <a:pt x="35724" y="3184"/>
                    <a:pt x="37046" y="4056"/>
                  </a:cubicBezTo>
                  <a:cubicBezTo>
                    <a:pt x="38338" y="4927"/>
                    <a:pt x="39465" y="6084"/>
                    <a:pt x="40426" y="7526"/>
                  </a:cubicBezTo>
                  <a:cubicBezTo>
                    <a:pt x="41358" y="8938"/>
                    <a:pt x="41824" y="10455"/>
                    <a:pt x="41824" y="12078"/>
                  </a:cubicBezTo>
                  <a:cubicBezTo>
                    <a:pt x="41824" y="14242"/>
                    <a:pt x="41102" y="16044"/>
                    <a:pt x="39660" y="17486"/>
                  </a:cubicBezTo>
                  <a:cubicBezTo>
                    <a:pt x="38218" y="18928"/>
                    <a:pt x="36415" y="19649"/>
                    <a:pt x="34252" y="19649"/>
                  </a:cubicBezTo>
                  <a:cubicBezTo>
                    <a:pt x="33050" y="19649"/>
                    <a:pt x="31623" y="19334"/>
                    <a:pt x="29971" y="18703"/>
                  </a:cubicBezTo>
                  <a:cubicBezTo>
                    <a:pt x="19304" y="14707"/>
                    <a:pt x="12139" y="12709"/>
                    <a:pt x="8473" y="12709"/>
                  </a:cubicBezTo>
                  <a:cubicBezTo>
                    <a:pt x="4176" y="12709"/>
                    <a:pt x="2028" y="14376"/>
                    <a:pt x="2028" y="17712"/>
                  </a:cubicBezTo>
                  <a:cubicBezTo>
                    <a:pt x="2028" y="19364"/>
                    <a:pt x="2344" y="20971"/>
                    <a:pt x="2975" y="22534"/>
                  </a:cubicBezTo>
                  <a:cubicBezTo>
                    <a:pt x="3575" y="24066"/>
                    <a:pt x="4297" y="25358"/>
                    <a:pt x="5138" y="26410"/>
                  </a:cubicBezTo>
                  <a:cubicBezTo>
                    <a:pt x="5979" y="27462"/>
                    <a:pt x="6986" y="28468"/>
                    <a:pt x="8157" y="29429"/>
                  </a:cubicBezTo>
                  <a:cubicBezTo>
                    <a:pt x="9299" y="30361"/>
                    <a:pt x="10261" y="31067"/>
                    <a:pt x="11042" y="31547"/>
                  </a:cubicBezTo>
                  <a:cubicBezTo>
                    <a:pt x="11793" y="31999"/>
                    <a:pt x="12544" y="32404"/>
                    <a:pt x="13295" y="32765"/>
                  </a:cubicBezTo>
                  <a:lnTo>
                    <a:pt x="17892" y="33936"/>
                  </a:lnTo>
                  <a:cubicBezTo>
                    <a:pt x="18733" y="34116"/>
                    <a:pt x="20792" y="34642"/>
                    <a:pt x="24067" y="35513"/>
                  </a:cubicBezTo>
                  <a:lnTo>
                    <a:pt x="32404" y="37541"/>
                  </a:lnTo>
                  <a:cubicBezTo>
                    <a:pt x="36550" y="38502"/>
                    <a:pt x="38819" y="39088"/>
                    <a:pt x="39210" y="39299"/>
                  </a:cubicBezTo>
                  <a:cubicBezTo>
                    <a:pt x="40051" y="39600"/>
                    <a:pt x="40697" y="40080"/>
                    <a:pt x="41147" y="40741"/>
                  </a:cubicBezTo>
                  <a:cubicBezTo>
                    <a:pt x="41598" y="41402"/>
                    <a:pt x="41824" y="42064"/>
                    <a:pt x="41824" y="42725"/>
                  </a:cubicBezTo>
                  <a:cubicBezTo>
                    <a:pt x="41824" y="43476"/>
                    <a:pt x="41598" y="44106"/>
                    <a:pt x="41147" y="44617"/>
                  </a:cubicBezTo>
                  <a:cubicBezTo>
                    <a:pt x="40697" y="45128"/>
                    <a:pt x="40081" y="45383"/>
                    <a:pt x="39300" y="45383"/>
                  </a:cubicBezTo>
                  <a:cubicBezTo>
                    <a:pt x="39180" y="45383"/>
                    <a:pt x="38894" y="45338"/>
                    <a:pt x="38443" y="45248"/>
                  </a:cubicBezTo>
                  <a:cubicBezTo>
                    <a:pt x="37993" y="45158"/>
                    <a:pt x="37452" y="45038"/>
                    <a:pt x="36821" y="44888"/>
                  </a:cubicBezTo>
                  <a:cubicBezTo>
                    <a:pt x="36190" y="44738"/>
                    <a:pt x="35694" y="44633"/>
                    <a:pt x="35334" y="44572"/>
                  </a:cubicBezTo>
                  <a:lnTo>
                    <a:pt x="14016" y="39209"/>
                  </a:lnTo>
                  <a:cubicBezTo>
                    <a:pt x="11432" y="38548"/>
                    <a:pt x="9735" y="38142"/>
                    <a:pt x="8924" y="37992"/>
                  </a:cubicBezTo>
                  <a:cubicBezTo>
                    <a:pt x="8082" y="37812"/>
                    <a:pt x="7196" y="37722"/>
                    <a:pt x="6265" y="37722"/>
                  </a:cubicBezTo>
                  <a:cubicBezTo>
                    <a:pt x="3440" y="37722"/>
                    <a:pt x="2028" y="38683"/>
                    <a:pt x="2028" y="40606"/>
                  </a:cubicBezTo>
                  <a:cubicBezTo>
                    <a:pt x="2028" y="42169"/>
                    <a:pt x="2960" y="43461"/>
                    <a:pt x="4822" y="44483"/>
                  </a:cubicBezTo>
                  <a:cubicBezTo>
                    <a:pt x="6685" y="45503"/>
                    <a:pt x="9419" y="46450"/>
                    <a:pt x="13025" y="47322"/>
                  </a:cubicBezTo>
                  <a:cubicBezTo>
                    <a:pt x="14016" y="47592"/>
                    <a:pt x="14617" y="47817"/>
                    <a:pt x="14828" y="47997"/>
                  </a:cubicBezTo>
                  <a:cubicBezTo>
                    <a:pt x="15038" y="48148"/>
                    <a:pt x="15143" y="48448"/>
                    <a:pt x="15143" y="48899"/>
                  </a:cubicBezTo>
                  <a:cubicBezTo>
                    <a:pt x="15113" y="49650"/>
                    <a:pt x="14798" y="50025"/>
                    <a:pt x="14197" y="50025"/>
                  </a:cubicBezTo>
                  <a:cubicBezTo>
                    <a:pt x="14046" y="50025"/>
                    <a:pt x="13476" y="49905"/>
                    <a:pt x="12484" y="49665"/>
                  </a:cubicBezTo>
                  <a:cubicBezTo>
                    <a:pt x="11492" y="49425"/>
                    <a:pt x="10291" y="49079"/>
                    <a:pt x="8879" y="48628"/>
                  </a:cubicBezTo>
                  <a:cubicBezTo>
                    <a:pt x="7436" y="48148"/>
                    <a:pt x="6234" y="47682"/>
                    <a:pt x="5273" y="47231"/>
                  </a:cubicBezTo>
                  <a:cubicBezTo>
                    <a:pt x="4552" y="46841"/>
                    <a:pt x="4026" y="46540"/>
                    <a:pt x="3696" y="46330"/>
                  </a:cubicBezTo>
                  <a:cubicBezTo>
                    <a:pt x="3335" y="46089"/>
                    <a:pt x="2809" y="45683"/>
                    <a:pt x="2118" y="45113"/>
                  </a:cubicBezTo>
                  <a:cubicBezTo>
                    <a:pt x="1397" y="44511"/>
                    <a:pt x="871" y="43821"/>
                    <a:pt x="541" y="43040"/>
                  </a:cubicBezTo>
                  <a:cubicBezTo>
                    <a:pt x="180" y="42229"/>
                    <a:pt x="0" y="41328"/>
                    <a:pt x="0" y="40336"/>
                  </a:cubicBezTo>
                  <a:cubicBezTo>
                    <a:pt x="0" y="38113"/>
                    <a:pt x="721" y="36190"/>
                    <a:pt x="2163" y="34567"/>
                  </a:cubicBezTo>
                  <a:cubicBezTo>
                    <a:pt x="3575" y="32944"/>
                    <a:pt x="5528" y="32029"/>
                    <a:pt x="8022" y="31818"/>
                  </a:cubicBezTo>
                  <a:cubicBezTo>
                    <a:pt x="2674" y="27822"/>
                    <a:pt x="0" y="23030"/>
                    <a:pt x="0" y="17442"/>
                  </a:cubicBezTo>
                  <a:cubicBezTo>
                    <a:pt x="0" y="14137"/>
                    <a:pt x="871" y="11537"/>
                    <a:pt x="2614" y="9644"/>
                  </a:cubicBezTo>
                  <a:cubicBezTo>
                    <a:pt x="4357" y="7751"/>
                    <a:pt x="6775" y="6805"/>
                    <a:pt x="9870" y="6805"/>
                  </a:cubicBezTo>
                  <a:cubicBezTo>
                    <a:pt x="10591" y="6805"/>
                    <a:pt x="11417" y="6880"/>
                    <a:pt x="12349" y="7030"/>
                  </a:cubicBezTo>
                  <a:cubicBezTo>
                    <a:pt x="13250" y="7150"/>
                    <a:pt x="14272" y="7361"/>
                    <a:pt x="15413" y="7661"/>
                  </a:cubicBezTo>
                  <a:cubicBezTo>
                    <a:pt x="16555" y="7931"/>
                    <a:pt x="17562" y="8187"/>
                    <a:pt x="18433" y="8428"/>
                  </a:cubicBezTo>
                  <a:cubicBezTo>
                    <a:pt x="19304" y="8667"/>
                    <a:pt x="20446" y="9028"/>
                    <a:pt x="21858" y="9509"/>
                  </a:cubicBezTo>
                  <a:cubicBezTo>
                    <a:pt x="23240" y="9989"/>
                    <a:pt x="24232" y="10335"/>
                    <a:pt x="24833" y="10545"/>
                  </a:cubicBezTo>
                  <a:cubicBezTo>
                    <a:pt x="25434" y="10756"/>
                    <a:pt x="26440" y="11117"/>
                    <a:pt x="27852" y="11628"/>
                  </a:cubicBezTo>
                  <a:cubicBezTo>
                    <a:pt x="29234" y="12108"/>
                    <a:pt x="30001" y="12378"/>
                    <a:pt x="30151" y="12439"/>
                  </a:cubicBezTo>
                  <a:cubicBezTo>
                    <a:pt x="32945" y="13550"/>
                    <a:pt x="35138" y="14106"/>
                    <a:pt x="36731" y="14106"/>
                  </a:cubicBezTo>
                  <a:cubicBezTo>
                    <a:pt x="37782" y="14106"/>
                    <a:pt x="38549" y="13940"/>
                    <a:pt x="39029" y="13611"/>
                  </a:cubicBezTo>
                  <a:cubicBezTo>
                    <a:pt x="39510" y="13250"/>
                    <a:pt x="39750" y="12679"/>
                    <a:pt x="39750" y="11898"/>
                  </a:cubicBezTo>
                  <a:cubicBezTo>
                    <a:pt x="39750" y="9795"/>
                    <a:pt x="38714" y="7962"/>
                    <a:pt x="36641" y="6400"/>
                  </a:cubicBezTo>
                  <a:cubicBezTo>
                    <a:pt x="34537" y="4808"/>
                    <a:pt x="31773" y="3500"/>
                    <a:pt x="28348" y="2478"/>
                  </a:cubicBezTo>
                  <a:cubicBezTo>
                    <a:pt x="27597" y="2238"/>
                    <a:pt x="27131" y="2058"/>
                    <a:pt x="26951" y="1938"/>
                  </a:cubicBezTo>
                  <a:cubicBezTo>
                    <a:pt x="26771" y="1788"/>
                    <a:pt x="26681" y="1502"/>
                    <a:pt x="26681" y="1081"/>
                  </a:cubicBezTo>
                  <a:cubicBezTo>
                    <a:pt x="26681" y="361"/>
                    <a:pt x="26981" y="0"/>
                    <a:pt x="27582" y="0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8EB77E6-79F0-A697-8CFF-FEA667344A4D}"/>
                </a:ext>
              </a:extLst>
            </p:cNvPr>
            <p:cNvSpPr/>
            <p:nvPr/>
          </p:nvSpPr>
          <p:spPr>
            <a:xfrm>
              <a:off x="3670807" y="3882513"/>
              <a:ext cx="92300" cy="21407"/>
            </a:xfrm>
            <a:custGeom>
              <a:avLst/>
              <a:gdLst>
                <a:gd name="connsiteX0" fmla="*/ 91399 w 92300"/>
                <a:gd name="connsiteY0" fmla="*/ 21407 h 21407"/>
                <a:gd name="connsiteX1" fmla="*/ 89821 w 92300"/>
                <a:gd name="connsiteY1" fmla="*/ 20235 h 21407"/>
                <a:gd name="connsiteX2" fmla="*/ 46150 w 92300"/>
                <a:gd name="connsiteY2" fmla="*/ 5363 h 21407"/>
                <a:gd name="connsiteX3" fmla="*/ 3065 w 92300"/>
                <a:gd name="connsiteY3" fmla="*/ 19649 h 21407"/>
                <a:gd name="connsiteX4" fmla="*/ 901 w 92300"/>
                <a:gd name="connsiteY4" fmla="*/ 21407 h 21407"/>
                <a:gd name="connsiteX5" fmla="*/ 0 w 92300"/>
                <a:gd name="connsiteY5" fmla="*/ 20506 h 21407"/>
                <a:gd name="connsiteX6" fmla="*/ 1848 w 92300"/>
                <a:gd name="connsiteY6" fmla="*/ 17667 h 21407"/>
                <a:gd name="connsiteX7" fmla="*/ 7932 w 92300"/>
                <a:gd name="connsiteY7" fmla="*/ 12033 h 21407"/>
                <a:gd name="connsiteX8" fmla="*/ 17351 w 92300"/>
                <a:gd name="connsiteY8" fmla="*/ 6084 h 21407"/>
                <a:gd name="connsiteX9" fmla="*/ 46150 w 92300"/>
                <a:gd name="connsiteY9" fmla="*/ 0 h 21407"/>
                <a:gd name="connsiteX10" fmla="*/ 74318 w 92300"/>
                <a:gd name="connsiteY10" fmla="*/ 5814 h 21407"/>
                <a:gd name="connsiteX11" fmla="*/ 84008 w 92300"/>
                <a:gd name="connsiteY11" fmla="*/ 11762 h 21407"/>
                <a:gd name="connsiteX12" fmla="*/ 90362 w 92300"/>
                <a:gd name="connsiteY12" fmla="*/ 17532 h 21407"/>
                <a:gd name="connsiteX13" fmla="*/ 92301 w 92300"/>
                <a:gd name="connsiteY13" fmla="*/ 20506 h 21407"/>
                <a:gd name="connsiteX14" fmla="*/ 91399 w 92300"/>
                <a:gd name="connsiteY14" fmla="*/ 21407 h 21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300" h="21407">
                  <a:moveTo>
                    <a:pt x="91399" y="21407"/>
                  </a:moveTo>
                  <a:cubicBezTo>
                    <a:pt x="91098" y="21407"/>
                    <a:pt x="90573" y="21017"/>
                    <a:pt x="89821" y="20235"/>
                  </a:cubicBezTo>
                  <a:cubicBezTo>
                    <a:pt x="79726" y="10320"/>
                    <a:pt x="65169" y="5363"/>
                    <a:pt x="46150" y="5363"/>
                  </a:cubicBezTo>
                  <a:cubicBezTo>
                    <a:pt x="27071" y="5363"/>
                    <a:pt x="12709" y="10125"/>
                    <a:pt x="3065" y="19649"/>
                  </a:cubicBezTo>
                  <a:cubicBezTo>
                    <a:pt x="1953" y="20821"/>
                    <a:pt x="1232" y="21407"/>
                    <a:pt x="901" y="21407"/>
                  </a:cubicBezTo>
                  <a:cubicBezTo>
                    <a:pt x="300" y="21407"/>
                    <a:pt x="0" y="21107"/>
                    <a:pt x="0" y="20506"/>
                  </a:cubicBezTo>
                  <a:cubicBezTo>
                    <a:pt x="0" y="20085"/>
                    <a:pt x="616" y="19139"/>
                    <a:pt x="1848" y="17667"/>
                  </a:cubicBezTo>
                  <a:cubicBezTo>
                    <a:pt x="3080" y="16165"/>
                    <a:pt x="5108" y="14287"/>
                    <a:pt x="7932" y="12033"/>
                  </a:cubicBezTo>
                  <a:cubicBezTo>
                    <a:pt x="10756" y="9750"/>
                    <a:pt x="13896" y="7767"/>
                    <a:pt x="17351" y="6084"/>
                  </a:cubicBezTo>
                  <a:cubicBezTo>
                    <a:pt x="25734" y="2028"/>
                    <a:pt x="35334" y="0"/>
                    <a:pt x="46150" y="0"/>
                  </a:cubicBezTo>
                  <a:cubicBezTo>
                    <a:pt x="56546" y="0"/>
                    <a:pt x="65935" y="1938"/>
                    <a:pt x="74318" y="5814"/>
                  </a:cubicBezTo>
                  <a:cubicBezTo>
                    <a:pt x="77833" y="7466"/>
                    <a:pt x="81063" y="9449"/>
                    <a:pt x="84008" y="11762"/>
                  </a:cubicBezTo>
                  <a:cubicBezTo>
                    <a:pt x="86952" y="14076"/>
                    <a:pt x="89070" y="15999"/>
                    <a:pt x="90362" y="17532"/>
                  </a:cubicBezTo>
                  <a:cubicBezTo>
                    <a:pt x="91654" y="19065"/>
                    <a:pt x="92301" y="20055"/>
                    <a:pt x="92301" y="20506"/>
                  </a:cubicBezTo>
                  <a:cubicBezTo>
                    <a:pt x="92301" y="21107"/>
                    <a:pt x="92000" y="21407"/>
                    <a:pt x="91399" y="21407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4" name="Freeform 43">
            <a:extLst>
              <a:ext uri="{FF2B5EF4-FFF2-40B4-BE49-F238E27FC236}">
                <a16:creationId xmlns:a16="http://schemas.microsoft.com/office/drawing/2014/main" id="{0DF82827-736B-8F70-4D88-70303A0A9665}"/>
              </a:ext>
            </a:extLst>
          </p:cNvPr>
          <p:cNvSpPr/>
          <p:nvPr/>
        </p:nvSpPr>
        <p:spPr>
          <a:xfrm>
            <a:off x="4051145" y="3393286"/>
            <a:ext cx="1818824" cy="1165771"/>
          </a:xfrm>
          <a:custGeom>
            <a:avLst/>
            <a:gdLst>
              <a:gd name="connsiteX0" fmla="*/ 0 w 1818824"/>
              <a:gd name="connsiteY0" fmla="*/ 1165772 h 1165771"/>
              <a:gd name="connsiteX1" fmla="*/ 20241 w 1818824"/>
              <a:gd name="connsiteY1" fmla="*/ 1152793 h 1165771"/>
              <a:gd name="connsiteX2" fmla="*/ 40024 w 1818824"/>
              <a:gd name="connsiteY2" fmla="*/ 1140113 h 1165771"/>
              <a:gd name="connsiteX3" fmla="*/ 59370 w 1818824"/>
              <a:gd name="connsiteY3" fmla="*/ 1127712 h 1165771"/>
              <a:gd name="connsiteX4" fmla="*/ 78298 w 1818824"/>
              <a:gd name="connsiteY4" fmla="*/ 1115580 h 1165771"/>
              <a:gd name="connsiteX5" fmla="*/ 96823 w 1818824"/>
              <a:gd name="connsiteY5" fmla="*/ 1103708 h 1165771"/>
              <a:gd name="connsiteX6" fmla="*/ 114965 w 1818824"/>
              <a:gd name="connsiteY6" fmla="*/ 1092077 h 1165771"/>
              <a:gd name="connsiteX7" fmla="*/ 132739 w 1818824"/>
              <a:gd name="connsiteY7" fmla="*/ 1080686 h 1165771"/>
              <a:gd name="connsiteX8" fmla="*/ 150158 w 1818824"/>
              <a:gd name="connsiteY8" fmla="*/ 1069526 h 1165771"/>
              <a:gd name="connsiteX9" fmla="*/ 167237 w 1818824"/>
              <a:gd name="connsiteY9" fmla="*/ 1058577 h 1165771"/>
              <a:gd name="connsiteX10" fmla="*/ 183990 w 1818824"/>
              <a:gd name="connsiteY10" fmla="*/ 1047840 h 1165771"/>
              <a:gd name="connsiteX11" fmla="*/ 200427 w 1818824"/>
              <a:gd name="connsiteY11" fmla="*/ 1037306 h 1165771"/>
              <a:gd name="connsiteX12" fmla="*/ 216561 w 1818824"/>
              <a:gd name="connsiteY12" fmla="*/ 1026963 h 1165771"/>
              <a:gd name="connsiteX13" fmla="*/ 232402 w 1818824"/>
              <a:gd name="connsiteY13" fmla="*/ 1016813 h 1165771"/>
              <a:gd name="connsiteX14" fmla="*/ 247962 w 1818824"/>
              <a:gd name="connsiteY14" fmla="*/ 1006837 h 1165771"/>
              <a:gd name="connsiteX15" fmla="*/ 263250 w 1818824"/>
              <a:gd name="connsiteY15" fmla="*/ 997043 h 1165771"/>
              <a:gd name="connsiteX16" fmla="*/ 278276 w 1818824"/>
              <a:gd name="connsiteY16" fmla="*/ 987412 h 1165771"/>
              <a:gd name="connsiteX17" fmla="*/ 293047 w 1818824"/>
              <a:gd name="connsiteY17" fmla="*/ 977936 h 1165771"/>
              <a:gd name="connsiteX18" fmla="*/ 307573 w 1818824"/>
              <a:gd name="connsiteY18" fmla="*/ 968633 h 1165771"/>
              <a:gd name="connsiteX19" fmla="*/ 321863 w 1818824"/>
              <a:gd name="connsiteY19" fmla="*/ 959474 h 1165771"/>
              <a:gd name="connsiteX20" fmla="*/ 335922 w 1818824"/>
              <a:gd name="connsiteY20" fmla="*/ 950459 h 1165771"/>
              <a:gd name="connsiteX21" fmla="*/ 349758 w 1818824"/>
              <a:gd name="connsiteY21" fmla="*/ 941589 h 1165771"/>
              <a:gd name="connsiteX22" fmla="*/ 363380 w 1818824"/>
              <a:gd name="connsiteY22" fmla="*/ 932862 h 1165771"/>
              <a:gd name="connsiteX23" fmla="*/ 376793 w 1818824"/>
              <a:gd name="connsiteY23" fmla="*/ 924262 h 1165771"/>
              <a:gd name="connsiteX24" fmla="*/ 390002 w 1818824"/>
              <a:gd name="connsiteY24" fmla="*/ 915795 h 1165771"/>
              <a:gd name="connsiteX25" fmla="*/ 403016 w 1818824"/>
              <a:gd name="connsiteY25" fmla="*/ 907454 h 1165771"/>
              <a:gd name="connsiteX26" fmla="*/ 415839 w 1818824"/>
              <a:gd name="connsiteY26" fmla="*/ 899238 h 1165771"/>
              <a:gd name="connsiteX27" fmla="*/ 428475 w 1818824"/>
              <a:gd name="connsiteY27" fmla="*/ 891137 h 1165771"/>
              <a:gd name="connsiteX28" fmla="*/ 440933 w 1818824"/>
              <a:gd name="connsiteY28" fmla="*/ 883152 h 1165771"/>
              <a:gd name="connsiteX29" fmla="*/ 453215 w 1818824"/>
              <a:gd name="connsiteY29" fmla="*/ 875282 h 1165771"/>
              <a:gd name="connsiteX30" fmla="*/ 465328 w 1818824"/>
              <a:gd name="connsiteY30" fmla="*/ 867518 h 1165771"/>
              <a:gd name="connsiteX31" fmla="*/ 477275 w 1818824"/>
              <a:gd name="connsiteY31" fmla="*/ 859860 h 1165771"/>
              <a:gd name="connsiteX32" fmla="*/ 489060 w 1818824"/>
              <a:gd name="connsiteY32" fmla="*/ 852306 h 1165771"/>
              <a:gd name="connsiteX33" fmla="*/ 500690 w 1818824"/>
              <a:gd name="connsiteY33" fmla="*/ 844853 h 1165771"/>
              <a:gd name="connsiteX34" fmla="*/ 512167 w 1818824"/>
              <a:gd name="connsiteY34" fmla="*/ 837497 h 1165771"/>
              <a:gd name="connsiteX35" fmla="*/ 523495 w 1818824"/>
              <a:gd name="connsiteY35" fmla="*/ 830236 h 1165771"/>
              <a:gd name="connsiteX36" fmla="*/ 534678 w 1818824"/>
              <a:gd name="connsiteY36" fmla="*/ 823068 h 1165771"/>
              <a:gd name="connsiteX37" fmla="*/ 545720 w 1818824"/>
              <a:gd name="connsiteY37" fmla="*/ 815991 h 1165771"/>
              <a:gd name="connsiteX38" fmla="*/ 556624 w 1818824"/>
              <a:gd name="connsiteY38" fmla="*/ 809002 h 1165771"/>
              <a:gd name="connsiteX39" fmla="*/ 567394 w 1818824"/>
              <a:gd name="connsiteY39" fmla="*/ 802099 h 1165771"/>
              <a:gd name="connsiteX40" fmla="*/ 578033 w 1818824"/>
              <a:gd name="connsiteY40" fmla="*/ 795280 h 1165771"/>
              <a:gd name="connsiteX41" fmla="*/ 588549 w 1818824"/>
              <a:gd name="connsiteY41" fmla="*/ 788542 h 1165771"/>
              <a:gd name="connsiteX42" fmla="*/ 598930 w 1818824"/>
              <a:gd name="connsiteY42" fmla="*/ 781886 h 1165771"/>
              <a:gd name="connsiteX43" fmla="*/ 609195 w 1818824"/>
              <a:gd name="connsiteY43" fmla="*/ 775307 h 1165771"/>
              <a:gd name="connsiteX44" fmla="*/ 619345 w 1818824"/>
              <a:gd name="connsiteY44" fmla="*/ 768804 h 1165771"/>
              <a:gd name="connsiteX45" fmla="*/ 629370 w 1818824"/>
              <a:gd name="connsiteY45" fmla="*/ 762376 h 1165771"/>
              <a:gd name="connsiteX46" fmla="*/ 639289 w 1818824"/>
              <a:gd name="connsiteY46" fmla="*/ 756020 h 1165771"/>
              <a:gd name="connsiteX47" fmla="*/ 649092 w 1818824"/>
              <a:gd name="connsiteY47" fmla="*/ 749737 h 1165771"/>
              <a:gd name="connsiteX48" fmla="*/ 658780 w 1818824"/>
              <a:gd name="connsiteY48" fmla="*/ 743522 h 1165771"/>
              <a:gd name="connsiteX49" fmla="*/ 668372 w 1818824"/>
              <a:gd name="connsiteY49" fmla="*/ 737376 h 1165771"/>
              <a:gd name="connsiteX50" fmla="*/ 677858 w 1818824"/>
              <a:gd name="connsiteY50" fmla="*/ 731297 h 1165771"/>
              <a:gd name="connsiteX51" fmla="*/ 687239 w 1818824"/>
              <a:gd name="connsiteY51" fmla="*/ 725282 h 1165771"/>
              <a:gd name="connsiteX52" fmla="*/ 696523 w 1818824"/>
              <a:gd name="connsiteY52" fmla="*/ 719331 h 1165771"/>
              <a:gd name="connsiteX53" fmla="*/ 705711 w 1818824"/>
              <a:gd name="connsiteY53" fmla="*/ 713444 h 1165771"/>
              <a:gd name="connsiteX54" fmla="*/ 714802 w 1818824"/>
              <a:gd name="connsiteY54" fmla="*/ 707617 h 1165771"/>
              <a:gd name="connsiteX55" fmla="*/ 723798 w 1818824"/>
              <a:gd name="connsiteY55" fmla="*/ 701850 h 1165771"/>
              <a:gd name="connsiteX56" fmla="*/ 732706 w 1818824"/>
              <a:gd name="connsiteY56" fmla="*/ 696142 h 1165771"/>
              <a:gd name="connsiteX57" fmla="*/ 741519 w 1818824"/>
              <a:gd name="connsiteY57" fmla="*/ 690491 h 1165771"/>
              <a:gd name="connsiteX58" fmla="*/ 750255 w 1818824"/>
              <a:gd name="connsiteY58" fmla="*/ 684897 h 1165771"/>
              <a:gd name="connsiteX59" fmla="*/ 758894 w 1818824"/>
              <a:gd name="connsiteY59" fmla="*/ 679358 h 1165771"/>
              <a:gd name="connsiteX60" fmla="*/ 767447 w 1818824"/>
              <a:gd name="connsiteY60" fmla="*/ 673873 h 1165771"/>
              <a:gd name="connsiteX61" fmla="*/ 775923 w 1818824"/>
              <a:gd name="connsiteY61" fmla="*/ 668441 h 1165771"/>
              <a:gd name="connsiteX62" fmla="*/ 784322 w 1818824"/>
              <a:gd name="connsiteY62" fmla="*/ 663062 h 1165771"/>
              <a:gd name="connsiteX63" fmla="*/ 792634 w 1818824"/>
              <a:gd name="connsiteY63" fmla="*/ 657734 h 1165771"/>
              <a:gd name="connsiteX64" fmla="*/ 800870 w 1818824"/>
              <a:gd name="connsiteY64" fmla="*/ 652456 h 1165771"/>
              <a:gd name="connsiteX65" fmla="*/ 809028 w 1818824"/>
              <a:gd name="connsiteY65" fmla="*/ 647227 h 1165771"/>
              <a:gd name="connsiteX66" fmla="*/ 817109 w 1818824"/>
              <a:gd name="connsiteY66" fmla="*/ 642046 h 1165771"/>
              <a:gd name="connsiteX67" fmla="*/ 825114 w 1818824"/>
              <a:gd name="connsiteY67" fmla="*/ 636913 h 1165771"/>
              <a:gd name="connsiteX68" fmla="*/ 833051 w 1818824"/>
              <a:gd name="connsiteY68" fmla="*/ 631827 h 1165771"/>
              <a:gd name="connsiteX69" fmla="*/ 840921 w 1818824"/>
              <a:gd name="connsiteY69" fmla="*/ 626785 h 1165771"/>
              <a:gd name="connsiteX70" fmla="*/ 848714 w 1818824"/>
              <a:gd name="connsiteY70" fmla="*/ 621789 h 1165771"/>
              <a:gd name="connsiteX71" fmla="*/ 856439 w 1818824"/>
              <a:gd name="connsiteY71" fmla="*/ 616838 h 1165771"/>
              <a:gd name="connsiteX72" fmla="*/ 864097 w 1818824"/>
              <a:gd name="connsiteY72" fmla="*/ 611929 h 1165771"/>
              <a:gd name="connsiteX73" fmla="*/ 871688 w 1818824"/>
              <a:gd name="connsiteY73" fmla="*/ 607063 h 1165771"/>
              <a:gd name="connsiteX74" fmla="*/ 879212 w 1818824"/>
              <a:gd name="connsiteY74" fmla="*/ 602239 h 1165771"/>
              <a:gd name="connsiteX75" fmla="*/ 886677 w 1818824"/>
              <a:gd name="connsiteY75" fmla="*/ 597457 h 1165771"/>
              <a:gd name="connsiteX76" fmla="*/ 894076 w 1818824"/>
              <a:gd name="connsiteY76" fmla="*/ 592713 h 1165771"/>
              <a:gd name="connsiteX77" fmla="*/ 901416 w 1818824"/>
              <a:gd name="connsiteY77" fmla="*/ 588012 h 1165771"/>
              <a:gd name="connsiteX78" fmla="*/ 908690 w 1818824"/>
              <a:gd name="connsiteY78" fmla="*/ 583348 h 1165771"/>
              <a:gd name="connsiteX79" fmla="*/ 915905 w 1818824"/>
              <a:gd name="connsiteY79" fmla="*/ 578723 h 1165771"/>
              <a:gd name="connsiteX80" fmla="*/ 923063 w 1818824"/>
              <a:gd name="connsiteY80" fmla="*/ 574136 h 1165771"/>
              <a:gd name="connsiteX81" fmla="*/ 930163 w 1818824"/>
              <a:gd name="connsiteY81" fmla="*/ 569586 h 1165771"/>
              <a:gd name="connsiteX82" fmla="*/ 937206 w 1818824"/>
              <a:gd name="connsiteY82" fmla="*/ 565072 h 1165771"/>
              <a:gd name="connsiteX83" fmla="*/ 944190 w 1818824"/>
              <a:gd name="connsiteY83" fmla="*/ 560595 h 1165771"/>
              <a:gd name="connsiteX84" fmla="*/ 951117 w 1818824"/>
              <a:gd name="connsiteY84" fmla="*/ 556154 h 1165771"/>
              <a:gd name="connsiteX85" fmla="*/ 957996 w 1818824"/>
              <a:gd name="connsiteY85" fmla="*/ 551746 h 1165771"/>
              <a:gd name="connsiteX86" fmla="*/ 964817 w 1818824"/>
              <a:gd name="connsiteY86" fmla="*/ 547374 h 1165771"/>
              <a:gd name="connsiteX87" fmla="*/ 971581 w 1818824"/>
              <a:gd name="connsiteY87" fmla="*/ 543036 h 1165771"/>
              <a:gd name="connsiteX88" fmla="*/ 978305 w 1818824"/>
              <a:gd name="connsiteY88" fmla="*/ 538729 h 1165771"/>
              <a:gd name="connsiteX89" fmla="*/ 984963 w 1818824"/>
              <a:gd name="connsiteY89" fmla="*/ 534457 h 1165771"/>
              <a:gd name="connsiteX90" fmla="*/ 991582 w 1818824"/>
              <a:gd name="connsiteY90" fmla="*/ 530217 h 1165771"/>
              <a:gd name="connsiteX91" fmla="*/ 998153 w 1818824"/>
              <a:gd name="connsiteY91" fmla="*/ 526009 h 1165771"/>
              <a:gd name="connsiteX92" fmla="*/ 1004666 w 1818824"/>
              <a:gd name="connsiteY92" fmla="*/ 521831 h 1165771"/>
              <a:gd name="connsiteX93" fmla="*/ 1011132 w 1818824"/>
              <a:gd name="connsiteY93" fmla="*/ 517686 h 1165771"/>
              <a:gd name="connsiteX94" fmla="*/ 1017558 w 1818824"/>
              <a:gd name="connsiteY94" fmla="*/ 513570 h 1165771"/>
              <a:gd name="connsiteX95" fmla="*/ 1023927 w 1818824"/>
              <a:gd name="connsiteY95" fmla="*/ 509484 h 1165771"/>
              <a:gd name="connsiteX96" fmla="*/ 1030258 w 1818824"/>
              <a:gd name="connsiteY96" fmla="*/ 505428 h 1165771"/>
              <a:gd name="connsiteX97" fmla="*/ 1036540 w 1818824"/>
              <a:gd name="connsiteY97" fmla="*/ 501401 h 1165771"/>
              <a:gd name="connsiteX98" fmla="*/ 1042784 w 1818824"/>
              <a:gd name="connsiteY98" fmla="*/ 497402 h 1165771"/>
              <a:gd name="connsiteX99" fmla="*/ 1048970 w 1818824"/>
              <a:gd name="connsiteY99" fmla="*/ 493433 h 1165771"/>
              <a:gd name="connsiteX100" fmla="*/ 1055127 w 1818824"/>
              <a:gd name="connsiteY100" fmla="*/ 489490 h 1165771"/>
              <a:gd name="connsiteX101" fmla="*/ 1061227 w 1818824"/>
              <a:gd name="connsiteY101" fmla="*/ 485576 h 1165771"/>
              <a:gd name="connsiteX102" fmla="*/ 1067298 w 1818824"/>
              <a:gd name="connsiteY102" fmla="*/ 481689 h 1165771"/>
              <a:gd name="connsiteX103" fmla="*/ 1073320 w 1818824"/>
              <a:gd name="connsiteY103" fmla="*/ 477828 h 1165771"/>
              <a:gd name="connsiteX104" fmla="*/ 1079304 w 1818824"/>
              <a:gd name="connsiteY104" fmla="*/ 473994 h 1165771"/>
              <a:gd name="connsiteX105" fmla="*/ 1085240 w 1818824"/>
              <a:gd name="connsiteY105" fmla="*/ 470185 h 1165771"/>
              <a:gd name="connsiteX106" fmla="*/ 1091148 w 1818824"/>
              <a:gd name="connsiteY106" fmla="*/ 466403 h 1165771"/>
              <a:gd name="connsiteX107" fmla="*/ 1097007 w 1818824"/>
              <a:gd name="connsiteY107" fmla="*/ 462646 h 1165771"/>
              <a:gd name="connsiteX108" fmla="*/ 1102827 w 1818824"/>
              <a:gd name="connsiteY108" fmla="*/ 458914 h 1165771"/>
              <a:gd name="connsiteX109" fmla="*/ 1108609 w 1818824"/>
              <a:gd name="connsiteY109" fmla="*/ 455207 h 1165771"/>
              <a:gd name="connsiteX110" fmla="*/ 1114362 w 1818824"/>
              <a:gd name="connsiteY110" fmla="*/ 451523 h 1165771"/>
              <a:gd name="connsiteX111" fmla="*/ 1120068 w 1818824"/>
              <a:gd name="connsiteY111" fmla="*/ 447864 h 1165771"/>
              <a:gd name="connsiteX112" fmla="*/ 1125744 w 1818824"/>
              <a:gd name="connsiteY112" fmla="*/ 444229 h 1165771"/>
              <a:gd name="connsiteX113" fmla="*/ 1131372 w 1818824"/>
              <a:gd name="connsiteY113" fmla="*/ 440617 h 1165771"/>
              <a:gd name="connsiteX114" fmla="*/ 1136971 w 1818824"/>
              <a:gd name="connsiteY114" fmla="*/ 437028 h 1165771"/>
              <a:gd name="connsiteX115" fmla="*/ 1142542 w 1818824"/>
              <a:gd name="connsiteY115" fmla="*/ 433463 h 1165771"/>
              <a:gd name="connsiteX116" fmla="*/ 1148064 w 1818824"/>
              <a:gd name="connsiteY116" fmla="*/ 429918 h 1165771"/>
              <a:gd name="connsiteX117" fmla="*/ 1153557 w 1818824"/>
              <a:gd name="connsiteY117" fmla="*/ 426397 h 1165771"/>
              <a:gd name="connsiteX118" fmla="*/ 1159022 w 1818824"/>
              <a:gd name="connsiteY118" fmla="*/ 422898 h 1165771"/>
              <a:gd name="connsiteX119" fmla="*/ 1164448 w 1818824"/>
              <a:gd name="connsiteY119" fmla="*/ 419421 h 1165771"/>
              <a:gd name="connsiteX120" fmla="*/ 1169836 w 1818824"/>
              <a:gd name="connsiteY120" fmla="*/ 415965 h 1165771"/>
              <a:gd name="connsiteX121" fmla="*/ 1175195 w 1818824"/>
              <a:gd name="connsiteY121" fmla="*/ 412530 h 1165771"/>
              <a:gd name="connsiteX122" fmla="*/ 1180524 w 1818824"/>
              <a:gd name="connsiteY122" fmla="*/ 409116 h 1165771"/>
              <a:gd name="connsiteX123" fmla="*/ 1185816 w 1818824"/>
              <a:gd name="connsiteY123" fmla="*/ 405723 h 1165771"/>
              <a:gd name="connsiteX124" fmla="*/ 1191078 w 1818824"/>
              <a:gd name="connsiteY124" fmla="*/ 402350 h 1165771"/>
              <a:gd name="connsiteX125" fmla="*/ 1196312 w 1818824"/>
              <a:gd name="connsiteY125" fmla="*/ 398997 h 1165771"/>
              <a:gd name="connsiteX126" fmla="*/ 1201507 w 1818824"/>
              <a:gd name="connsiteY126" fmla="*/ 395665 h 1165771"/>
              <a:gd name="connsiteX127" fmla="*/ 1206683 w 1818824"/>
              <a:gd name="connsiteY127" fmla="*/ 392351 h 1165771"/>
              <a:gd name="connsiteX128" fmla="*/ 1211821 w 1818824"/>
              <a:gd name="connsiteY128" fmla="*/ 389058 h 1165771"/>
              <a:gd name="connsiteX129" fmla="*/ 1216929 w 1818824"/>
              <a:gd name="connsiteY129" fmla="*/ 385783 h 1165771"/>
              <a:gd name="connsiteX130" fmla="*/ 1222009 w 1818824"/>
              <a:gd name="connsiteY130" fmla="*/ 382529 h 1165771"/>
              <a:gd name="connsiteX131" fmla="*/ 1227050 w 1818824"/>
              <a:gd name="connsiteY131" fmla="*/ 379292 h 1165771"/>
              <a:gd name="connsiteX132" fmla="*/ 1232073 w 1818824"/>
              <a:gd name="connsiteY132" fmla="*/ 376074 h 1165771"/>
              <a:gd name="connsiteX133" fmla="*/ 1237066 w 1818824"/>
              <a:gd name="connsiteY133" fmla="*/ 372874 h 1165771"/>
              <a:gd name="connsiteX134" fmla="*/ 1242030 w 1818824"/>
              <a:gd name="connsiteY134" fmla="*/ 369692 h 1165771"/>
              <a:gd name="connsiteX135" fmla="*/ 1246965 w 1818824"/>
              <a:gd name="connsiteY135" fmla="*/ 366529 h 1165771"/>
              <a:gd name="connsiteX136" fmla="*/ 1251872 w 1818824"/>
              <a:gd name="connsiteY136" fmla="*/ 363383 h 1165771"/>
              <a:gd name="connsiteX137" fmla="*/ 1256759 w 1818824"/>
              <a:gd name="connsiteY137" fmla="*/ 360255 h 1165771"/>
              <a:gd name="connsiteX138" fmla="*/ 1261608 w 1818824"/>
              <a:gd name="connsiteY138" fmla="*/ 357144 h 1165771"/>
              <a:gd name="connsiteX139" fmla="*/ 1266438 w 1818824"/>
              <a:gd name="connsiteY139" fmla="*/ 354051 h 1165771"/>
              <a:gd name="connsiteX140" fmla="*/ 1271239 w 1818824"/>
              <a:gd name="connsiteY140" fmla="*/ 350974 h 1165771"/>
              <a:gd name="connsiteX141" fmla="*/ 1276011 w 1818824"/>
              <a:gd name="connsiteY141" fmla="*/ 347914 h 1165771"/>
              <a:gd name="connsiteX142" fmla="*/ 1280763 w 1818824"/>
              <a:gd name="connsiteY142" fmla="*/ 344871 h 1165771"/>
              <a:gd name="connsiteX143" fmla="*/ 1285477 w 1818824"/>
              <a:gd name="connsiteY143" fmla="*/ 341844 h 1165771"/>
              <a:gd name="connsiteX144" fmla="*/ 1290182 w 1818824"/>
              <a:gd name="connsiteY144" fmla="*/ 338834 h 1165771"/>
              <a:gd name="connsiteX145" fmla="*/ 1294848 w 1818824"/>
              <a:gd name="connsiteY145" fmla="*/ 335839 h 1165771"/>
              <a:gd name="connsiteX146" fmla="*/ 1299495 w 1818824"/>
              <a:gd name="connsiteY146" fmla="*/ 332860 h 1165771"/>
              <a:gd name="connsiteX147" fmla="*/ 1304123 w 1818824"/>
              <a:gd name="connsiteY147" fmla="*/ 329897 h 1165771"/>
              <a:gd name="connsiteX148" fmla="*/ 1308721 w 1818824"/>
              <a:gd name="connsiteY148" fmla="*/ 326950 h 1165771"/>
              <a:gd name="connsiteX149" fmla="*/ 1313291 w 1818824"/>
              <a:gd name="connsiteY149" fmla="*/ 324018 h 1165771"/>
              <a:gd name="connsiteX150" fmla="*/ 1317842 w 1818824"/>
              <a:gd name="connsiteY150" fmla="*/ 321102 h 1165771"/>
              <a:gd name="connsiteX151" fmla="*/ 1322373 w 1818824"/>
              <a:gd name="connsiteY151" fmla="*/ 318200 h 1165771"/>
              <a:gd name="connsiteX152" fmla="*/ 1326876 w 1818824"/>
              <a:gd name="connsiteY152" fmla="*/ 315314 h 1165771"/>
              <a:gd name="connsiteX153" fmla="*/ 1331359 w 1818824"/>
              <a:gd name="connsiteY153" fmla="*/ 312442 h 1165771"/>
              <a:gd name="connsiteX154" fmla="*/ 1335813 w 1818824"/>
              <a:gd name="connsiteY154" fmla="*/ 309585 h 1165771"/>
              <a:gd name="connsiteX155" fmla="*/ 1340248 w 1818824"/>
              <a:gd name="connsiteY155" fmla="*/ 306742 h 1165771"/>
              <a:gd name="connsiteX156" fmla="*/ 1344664 w 1818824"/>
              <a:gd name="connsiteY156" fmla="*/ 303913 h 1165771"/>
              <a:gd name="connsiteX157" fmla="*/ 1349051 w 1818824"/>
              <a:gd name="connsiteY157" fmla="*/ 301099 h 1165771"/>
              <a:gd name="connsiteX158" fmla="*/ 1353419 w 1818824"/>
              <a:gd name="connsiteY158" fmla="*/ 298300 h 1165771"/>
              <a:gd name="connsiteX159" fmla="*/ 1357768 w 1818824"/>
              <a:gd name="connsiteY159" fmla="*/ 295513 h 1165771"/>
              <a:gd name="connsiteX160" fmla="*/ 1362088 w 1818824"/>
              <a:gd name="connsiteY160" fmla="*/ 292741 h 1165771"/>
              <a:gd name="connsiteX161" fmla="*/ 1366398 w 1818824"/>
              <a:gd name="connsiteY161" fmla="*/ 289982 h 1165771"/>
              <a:gd name="connsiteX162" fmla="*/ 1370679 w 1818824"/>
              <a:gd name="connsiteY162" fmla="*/ 287237 h 1165771"/>
              <a:gd name="connsiteX163" fmla="*/ 1374941 w 1818824"/>
              <a:gd name="connsiteY163" fmla="*/ 284505 h 1165771"/>
              <a:gd name="connsiteX164" fmla="*/ 1379184 w 1818824"/>
              <a:gd name="connsiteY164" fmla="*/ 281787 h 1165771"/>
              <a:gd name="connsiteX165" fmla="*/ 1383407 w 1818824"/>
              <a:gd name="connsiteY165" fmla="*/ 279081 h 1165771"/>
              <a:gd name="connsiteX166" fmla="*/ 1387602 w 1818824"/>
              <a:gd name="connsiteY166" fmla="*/ 276388 h 1165771"/>
              <a:gd name="connsiteX167" fmla="*/ 1391787 w 1818824"/>
              <a:gd name="connsiteY167" fmla="*/ 273709 h 1165771"/>
              <a:gd name="connsiteX168" fmla="*/ 1395943 w 1818824"/>
              <a:gd name="connsiteY168" fmla="*/ 271042 h 1165771"/>
              <a:gd name="connsiteX169" fmla="*/ 1400090 w 1818824"/>
              <a:gd name="connsiteY169" fmla="*/ 268388 h 1165771"/>
              <a:gd name="connsiteX170" fmla="*/ 1404207 w 1818824"/>
              <a:gd name="connsiteY170" fmla="*/ 265746 h 1165771"/>
              <a:gd name="connsiteX171" fmla="*/ 1408315 w 1818824"/>
              <a:gd name="connsiteY171" fmla="*/ 263116 h 1165771"/>
              <a:gd name="connsiteX172" fmla="*/ 1412395 w 1818824"/>
              <a:gd name="connsiteY172" fmla="*/ 260500 h 1165771"/>
              <a:gd name="connsiteX173" fmla="*/ 1416455 w 1818824"/>
              <a:gd name="connsiteY173" fmla="*/ 257894 h 1165771"/>
              <a:gd name="connsiteX174" fmla="*/ 1420505 w 1818824"/>
              <a:gd name="connsiteY174" fmla="*/ 255302 h 1165771"/>
              <a:gd name="connsiteX175" fmla="*/ 1424526 w 1818824"/>
              <a:gd name="connsiteY175" fmla="*/ 252720 h 1165771"/>
              <a:gd name="connsiteX176" fmla="*/ 1428538 w 1818824"/>
              <a:gd name="connsiteY176" fmla="*/ 250152 h 1165771"/>
              <a:gd name="connsiteX177" fmla="*/ 1432531 w 1818824"/>
              <a:gd name="connsiteY177" fmla="*/ 247594 h 1165771"/>
              <a:gd name="connsiteX178" fmla="*/ 1436504 w 1818824"/>
              <a:gd name="connsiteY178" fmla="*/ 245049 h 1165771"/>
              <a:gd name="connsiteX179" fmla="*/ 1440458 w 1818824"/>
              <a:gd name="connsiteY179" fmla="*/ 242514 h 1165771"/>
              <a:gd name="connsiteX180" fmla="*/ 1444393 w 1818824"/>
              <a:gd name="connsiteY180" fmla="*/ 239991 h 1165771"/>
              <a:gd name="connsiteX181" fmla="*/ 1448309 w 1818824"/>
              <a:gd name="connsiteY181" fmla="*/ 237480 h 1165771"/>
              <a:gd name="connsiteX182" fmla="*/ 1452215 w 1818824"/>
              <a:gd name="connsiteY182" fmla="*/ 234980 h 1165771"/>
              <a:gd name="connsiteX183" fmla="*/ 1456092 w 1818824"/>
              <a:gd name="connsiteY183" fmla="*/ 232490 h 1165771"/>
              <a:gd name="connsiteX184" fmla="*/ 1459960 w 1818824"/>
              <a:gd name="connsiteY184" fmla="*/ 230011 h 1165771"/>
              <a:gd name="connsiteX185" fmla="*/ 1463808 w 1818824"/>
              <a:gd name="connsiteY185" fmla="*/ 227545 h 1165771"/>
              <a:gd name="connsiteX186" fmla="*/ 1467647 w 1818824"/>
              <a:gd name="connsiteY186" fmla="*/ 225087 h 1165771"/>
              <a:gd name="connsiteX187" fmla="*/ 1471457 w 1818824"/>
              <a:gd name="connsiteY187" fmla="*/ 222642 h 1165771"/>
              <a:gd name="connsiteX188" fmla="*/ 1475257 w 1818824"/>
              <a:gd name="connsiteY188" fmla="*/ 220207 h 1165771"/>
              <a:gd name="connsiteX189" fmla="*/ 1479038 w 1818824"/>
              <a:gd name="connsiteY189" fmla="*/ 217782 h 1165771"/>
              <a:gd name="connsiteX190" fmla="*/ 1482809 w 1818824"/>
              <a:gd name="connsiteY190" fmla="*/ 215368 h 1165771"/>
              <a:gd name="connsiteX191" fmla="*/ 1486561 w 1818824"/>
              <a:gd name="connsiteY191" fmla="*/ 212964 h 1165771"/>
              <a:gd name="connsiteX192" fmla="*/ 1490294 w 1818824"/>
              <a:gd name="connsiteY192" fmla="*/ 210571 h 1165771"/>
              <a:gd name="connsiteX193" fmla="*/ 1494008 w 1818824"/>
              <a:gd name="connsiteY193" fmla="*/ 208187 h 1165771"/>
              <a:gd name="connsiteX194" fmla="*/ 1497712 w 1818824"/>
              <a:gd name="connsiteY194" fmla="*/ 205813 h 1165771"/>
              <a:gd name="connsiteX195" fmla="*/ 1501406 w 1818824"/>
              <a:gd name="connsiteY195" fmla="*/ 203450 h 1165771"/>
              <a:gd name="connsiteX196" fmla="*/ 1505072 w 1818824"/>
              <a:gd name="connsiteY196" fmla="*/ 201097 h 1165771"/>
              <a:gd name="connsiteX197" fmla="*/ 1508727 w 1818824"/>
              <a:gd name="connsiteY197" fmla="*/ 198754 h 1165771"/>
              <a:gd name="connsiteX198" fmla="*/ 1512374 w 1818824"/>
              <a:gd name="connsiteY198" fmla="*/ 196420 h 1165771"/>
              <a:gd name="connsiteX199" fmla="*/ 1516001 w 1818824"/>
              <a:gd name="connsiteY199" fmla="*/ 194095 h 1165771"/>
              <a:gd name="connsiteX200" fmla="*/ 1519609 w 1818824"/>
              <a:gd name="connsiteY200" fmla="*/ 191780 h 1165771"/>
              <a:gd name="connsiteX201" fmla="*/ 1523207 w 1818824"/>
              <a:gd name="connsiteY201" fmla="*/ 189476 h 1165771"/>
              <a:gd name="connsiteX202" fmla="*/ 1526786 w 1818824"/>
              <a:gd name="connsiteY202" fmla="*/ 187181 h 1165771"/>
              <a:gd name="connsiteX203" fmla="*/ 1530355 w 1818824"/>
              <a:gd name="connsiteY203" fmla="*/ 184894 h 1165771"/>
              <a:gd name="connsiteX204" fmla="*/ 1533905 w 1818824"/>
              <a:gd name="connsiteY204" fmla="*/ 182617 h 1165771"/>
              <a:gd name="connsiteX205" fmla="*/ 1537445 w 1818824"/>
              <a:gd name="connsiteY205" fmla="*/ 180349 h 1165771"/>
              <a:gd name="connsiteX206" fmla="*/ 1540967 w 1818824"/>
              <a:gd name="connsiteY206" fmla="*/ 178091 h 1165771"/>
              <a:gd name="connsiteX207" fmla="*/ 1544478 w 1818824"/>
              <a:gd name="connsiteY207" fmla="*/ 175841 h 1165771"/>
              <a:gd name="connsiteX208" fmla="*/ 1547971 w 1818824"/>
              <a:gd name="connsiteY208" fmla="*/ 173601 h 1165771"/>
              <a:gd name="connsiteX209" fmla="*/ 1551453 w 1818824"/>
              <a:gd name="connsiteY209" fmla="*/ 171369 h 1165771"/>
              <a:gd name="connsiteX210" fmla="*/ 1554926 w 1818824"/>
              <a:gd name="connsiteY210" fmla="*/ 169147 h 1165771"/>
              <a:gd name="connsiteX211" fmla="*/ 1558380 w 1818824"/>
              <a:gd name="connsiteY211" fmla="*/ 166932 h 1165771"/>
              <a:gd name="connsiteX212" fmla="*/ 1561815 w 1818824"/>
              <a:gd name="connsiteY212" fmla="*/ 164727 h 1165771"/>
              <a:gd name="connsiteX213" fmla="*/ 1565249 w 1818824"/>
              <a:gd name="connsiteY213" fmla="*/ 162530 h 1165771"/>
              <a:gd name="connsiteX214" fmla="*/ 1568655 w 1818824"/>
              <a:gd name="connsiteY214" fmla="*/ 160343 h 1165771"/>
              <a:gd name="connsiteX215" fmla="*/ 1572061 w 1818824"/>
              <a:gd name="connsiteY215" fmla="*/ 158163 h 1165771"/>
              <a:gd name="connsiteX216" fmla="*/ 1575447 w 1818824"/>
              <a:gd name="connsiteY216" fmla="*/ 155991 h 1165771"/>
              <a:gd name="connsiteX217" fmla="*/ 1578824 w 1818824"/>
              <a:gd name="connsiteY217" fmla="*/ 153828 h 1165771"/>
              <a:gd name="connsiteX218" fmla="*/ 1582182 w 1818824"/>
              <a:gd name="connsiteY218" fmla="*/ 151674 h 1165771"/>
              <a:gd name="connsiteX219" fmla="*/ 1585530 w 1818824"/>
              <a:gd name="connsiteY219" fmla="*/ 149528 h 1165771"/>
              <a:gd name="connsiteX220" fmla="*/ 1588868 w 1818824"/>
              <a:gd name="connsiteY220" fmla="*/ 147390 h 1165771"/>
              <a:gd name="connsiteX221" fmla="*/ 1592188 w 1818824"/>
              <a:gd name="connsiteY221" fmla="*/ 145260 h 1165771"/>
              <a:gd name="connsiteX222" fmla="*/ 1595497 w 1818824"/>
              <a:gd name="connsiteY222" fmla="*/ 143139 h 1165771"/>
              <a:gd name="connsiteX223" fmla="*/ 1598797 w 1818824"/>
              <a:gd name="connsiteY223" fmla="*/ 141024 h 1165771"/>
              <a:gd name="connsiteX224" fmla="*/ 1602087 w 1818824"/>
              <a:gd name="connsiteY224" fmla="*/ 138919 h 1165771"/>
              <a:gd name="connsiteX225" fmla="*/ 1605358 w 1818824"/>
              <a:gd name="connsiteY225" fmla="*/ 136821 h 1165771"/>
              <a:gd name="connsiteX226" fmla="*/ 1608620 w 1818824"/>
              <a:gd name="connsiteY226" fmla="*/ 134730 h 1165771"/>
              <a:gd name="connsiteX227" fmla="*/ 1611872 w 1818824"/>
              <a:gd name="connsiteY227" fmla="*/ 132648 h 1165771"/>
              <a:gd name="connsiteX228" fmla="*/ 1615104 w 1818824"/>
              <a:gd name="connsiteY228" fmla="*/ 130573 h 1165771"/>
              <a:gd name="connsiteX229" fmla="*/ 1618327 w 1818824"/>
              <a:gd name="connsiteY229" fmla="*/ 128507 h 1165771"/>
              <a:gd name="connsiteX230" fmla="*/ 1621541 w 1818824"/>
              <a:gd name="connsiteY230" fmla="*/ 126447 h 1165771"/>
              <a:gd name="connsiteX231" fmla="*/ 1624744 w 1818824"/>
              <a:gd name="connsiteY231" fmla="*/ 124395 h 1165771"/>
              <a:gd name="connsiteX232" fmla="*/ 1627929 w 1818824"/>
              <a:gd name="connsiteY232" fmla="*/ 122350 h 1165771"/>
              <a:gd name="connsiteX233" fmla="*/ 1631113 w 1818824"/>
              <a:gd name="connsiteY233" fmla="*/ 120313 h 1165771"/>
              <a:gd name="connsiteX234" fmla="*/ 1634278 w 1818824"/>
              <a:gd name="connsiteY234" fmla="*/ 118283 h 1165771"/>
              <a:gd name="connsiteX235" fmla="*/ 1637434 w 1818824"/>
              <a:gd name="connsiteY235" fmla="*/ 116261 h 1165771"/>
              <a:gd name="connsiteX236" fmla="*/ 1640580 w 1818824"/>
              <a:gd name="connsiteY236" fmla="*/ 114247 h 1165771"/>
              <a:gd name="connsiteX237" fmla="*/ 1643707 w 1818824"/>
              <a:gd name="connsiteY237" fmla="*/ 112239 h 1165771"/>
              <a:gd name="connsiteX238" fmla="*/ 1646834 w 1818824"/>
              <a:gd name="connsiteY238" fmla="*/ 110238 h 1165771"/>
              <a:gd name="connsiteX239" fmla="*/ 1649941 w 1818824"/>
              <a:gd name="connsiteY239" fmla="*/ 108244 h 1165771"/>
              <a:gd name="connsiteX240" fmla="*/ 1653039 w 1818824"/>
              <a:gd name="connsiteY240" fmla="*/ 106258 h 1165771"/>
              <a:gd name="connsiteX241" fmla="*/ 1656127 w 1818824"/>
              <a:gd name="connsiteY241" fmla="*/ 104279 h 1165771"/>
              <a:gd name="connsiteX242" fmla="*/ 1659206 w 1818824"/>
              <a:gd name="connsiteY242" fmla="*/ 102306 h 1165771"/>
              <a:gd name="connsiteX243" fmla="*/ 1662275 w 1818824"/>
              <a:gd name="connsiteY243" fmla="*/ 100341 h 1165771"/>
              <a:gd name="connsiteX244" fmla="*/ 1665334 w 1818824"/>
              <a:gd name="connsiteY244" fmla="*/ 98382 h 1165771"/>
              <a:gd name="connsiteX245" fmla="*/ 1668374 w 1818824"/>
              <a:gd name="connsiteY245" fmla="*/ 96430 h 1165771"/>
              <a:gd name="connsiteX246" fmla="*/ 1671415 w 1818824"/>
              <a:gd name="connsiteY246" fmla="*/ 94485 h 1165771"/>
              <a:gd name="connsiteX247" fmla="*/ 1674436 w 1818824"/>
              <a:gd name="connsiteY247" fmla="*/ 92546 h 1165771"/>
              <a:gd name="connsiteX248" fmla="*/ 1677447 w 1818824"/>
              <a:gd name="connsiteY248" fmla="*/ 90614 h 1165771"/>
              <a:gd name="connsiteX249" fmla="*/ 1680449 w 1818824"/>
              <a:gd name="connsiteY249" fmla="*/ 88689 h 1165771"/>
              <a:gd name="connsiteX250" fmla="*/ 1683441 w 1818824"/>
              <a:gd name="connsiteY250" fmla="*/ 86771 h 1165771"/>
              <a:gd name="connsiteX251" fmla="*/ 1686433 w 1818824"/>
              <a:gd name="connsiteY251" fmla="*/ 84859 h 1165771"/>
              <a:gd name="connsiteX252" fmla="*/ 1689406 w 1818824"/>
              <a:gd name="connsiteY252" fmla="*/ 82953 h 1165771"/>
              <a:gd name="connsiteX253" fmla="*/ 1692359 w 1818824"/>
              <a:gd name="connsiteY253" fmla="*/ 81054 h 1165771"/>
              <a:gd name="connsiteX254" fmla="*/ 1695313 w 1818824"/>
              <a:gd name="connsiteY254" fmla="*/ 79162 h 1165771"/>
              <a:gd name="connsiteX255" fmla="*/ 1698257 w 1818824"/>
              <a:gd name="connsiteY255" fmla="*/ 77276 h 1165771"/>
              <a:gd name="connsiteX256" fmla="*/ 1701191 w 1818824"/>
              <a:gd name="connsiteY256" fmla="*/ 75396 h 1165771"/>
              <a:gd name="connsiteX257" fmla="*/ 1704116 w 1818824"/>
              <a:gd name="connsiteY257" fmla="*/ 73522 h 1165771"/>
              <a:gd name="connsiteX258" fmla="*/ 1707031 w 1818824"/>
              <a:gd name="connsiteY258" fmla="*/ 71655 h 1165771"/>
              <a:gd name="connsiteX259" fmla="*/ 1709936 w 1818824"/>
              <a:gd name="connsiteY259" fmla="*/ 69793 h 1165771"/>
              <a:gd name="connsiteX260" fmla="*/ 1712823 w 1818824"/>
              <a:gd name="connsiteY260" fmla="*/ 67938 h 1165771"/>
              <a:gd name="connsiteX261" fmla="*/ 1715709 w 1818824"/>
              <a:gd name="connsiteY261" fmla="*/ 66090 h 1165771"/>
              <a:gd name="connsiteX262" fmla="*/ 1718585 w 1818824"/>
              <a:gd name="connsiteY262" fmla="*/ 64247 h 1165771"/>
              <a:gd name="connsiteX263" fmla="*/ 1721452 w 1818824"/>
              <a:gd name="connsiteY263" fmla="*/ 62410 h 1165771"/>
              <a:gd name="connsiteX264" fmla="*/ 1724310 w 1818824"/>
              <a:gd name="connsiteY264" fmla="*/ 60579 h 1165771"/>
              <a:gd name="connsiteX265" fmla="*/ 1727157 w 1818824"/>
              <a:gd name="connsiteY265" fmla="*/ 58754 h 1165771"/>
              <a:gd name="connsiteX266" fmla="*/ 1729995 w 1818824"/>
              <a:gd name="connsiteY266" fmla="*/ 56936 h 1165771"/>
              <a:gd name="connsiteX267" fmla="*/ 1732824 w 1818824"/>
              <a:gd name="connsiteY267" fmla="*/ 55122 h 1165771"/>
              <a:gd name="connsiteX268" fmla="*/ 1735643 w 1818824"/>
              <a:gd name="connsiteY268" fmla="*/ 53315 h 1165771"/>
              <a:gd name="connsiteX269" fmla="*/ 1738452 w 1818824"/>
              <a:gd name="connsiteY269" fmla="*/ 51513 h 1165771"/>
              <a:gd name="connsiteX270" fmla="*/ 1741252 w 1818824"/>
              <a:gd name="connsiteY270" fmla="*/ 49718 h 1165771"/>
              <a:gd name="connsiteX271" fmla="*/ 1744052 w 1818824"/>
              <a:gd name="connsiteY271" fmla="*/ 47928 h 1165771"/>
              <a:gd name="connsiteX272" fmla="*/ 1746832 w 1818824"/>
              <a:gd name="connsiteY272" fmla="*/ 46144 h 1165771"/>
              <a:gd name="connsiteX273" fmla="*/ 1749603 w 1818824"/>
              <a:gd name="connsiteY273" fmla="*/ 44365 h 1165771"/>
              <a:gd name="connsiteX274" fmla="*/ 1752373 w 1818824"/>
              <a:gd name="connsiteY274" fmla="*/ 42592 h 1165771"/>
              <a:gd name="connsiteX275" fmla="*/ 1755125 w 1818824"/>
              <a:gd name="connsiteY275" fmla="*/ 40825 h 1165771"/>
              <a:gd name="connsiteX276" fmla="*/ 1757876 w 1818824"/>
              <a:gd name="connsiteY276" fmla="*/ 39063 h 1165771"/>
              <a:gd name="connsiteX277" fmla="*/ 1760618 w 1818824"/>
              <a:gd name="connsiteY277" fmla="*/ 37307 h 1165771"/>
              <a:gd name="connsiteX278" fmla="*/ 1763351 w 1818824"/>
              <a:gd name="connsiteY278" fmla="*/ 35556 h 1165771"/>
              <a:gd name="connsiteX279" fmla="*/ 1766073 w 1818824"/>
              <a:gd name="connsiteY279" fmla="*/ 33811 h 1165771"/>
              <a:gd name="connsiteX280" fmla="*/ 1768787 w 1818824"/>
              <a:gd name="connsiteY280" fmla="*/ 32071 h 1165771"/>
              <a:gd name="connsiteX281" fmla="*/ 1771490 w 1818824"/>
              <a:gd name="connsiteY281" fmla="*/ 30337 h 1165771"/>
              <a:gd name="connsiteX282" fmla="*/ 1774193 w 1818824"/>
              <a:gd name="connsiteY282" fmla="*/ 28607 h 1165771"/>
              <a:gd name="connsiteX283" fmla="*/ 1776877 w 1818824"/>
              <a:gd name="connsiteY283" fmla="*/ 26883 h 1165771"/>
              <a:gd name="connsiteX284" fmla="*/ 1779562 w 1818824"/>
              <a:gd name="connsiteY284" fmla="*/ 25165 h 1165771"/>
              <a:gd name="connsiteX285" fmla="*/ 1782236 w 1818824"/>
              <a:gd name="connsiteY285" fmla="*/ 23452 h 1165771"/>
              <a:gd name="connsiteX286" fmla="*/ 1784901 w 1818824"/>
              <a:gd name="connsiteY286" fmla="*/ 21744 h 1165771"/>
              <a:gd name="connsiteX287" fmla="*/ 1787557 w 1818824"/>
              <a:gd name="connsiteY287" fmla="*/ 20041 h 1165771"/>
              <a:gd name="connsiteX288" fmla="*/ 1790202 w 1818824"/>
              <a:gd name="connsiteY288" fmla="*/ 18343 h 1165771"/>
              <a:gd name="connsiteX289" fmla="*/ 1792848 w 1818824"/>
              <a:gd name="connsiteY289" fmla="*/ 16651 h 1165771"/>
              <a:gd name="connsiteX290" fmla="*/ 1795475 w 1818824"/>
              <a:gd name="connsiteY290" fmla="*/ 14963 h 1165771"/>
              <a:gd name="connsiteX291" fmla="*/ 1798101 w 1818824"/>
              <a:gd name="connsiteY291" fmla="*/ 13281 h 1165771"/>
              <a:gd name="connsiteX292" fmla="*/ 1800718 w 1818824"/>
              <a:gd name="connsiteY292" fmla="*/ 11604 h 1165771"/>
              <a:gd name="connsiteX293" fmla="*/ 1803335 w 1818824"/>
              <a:gd name="connsiteY293" fmla="*/ 9931 h 1165771"/>
              <a:gd name="connsiteX294" fmla="*/ 1805932 w 1818824"/>
              <a:gd name="connsiteY294" fmla="*/ 8263 h 1165771"/>
              <a:gd name="connsiteX295" fmla="*/ 1808530 w 1818824"/>
              <a:gd name="connsiteY295" fmla="*/ 6601 h 1165771"/>
              <a:gd name="connsiteX296" fmla="*/ 1811108 w 1818824"/>
              <a:gd name="connsiteY296" fmla="*/ 4943 h 1165771"/>
              <a:gd name="connsiteX297" fmla="*/ 1813687 w 1818824"/>
              <a:gd name="connsiteY297" fmla="*/ 3290 h 1165771"/>
              <a:gd name="connsiteX298" fmla="*/ 1816265 w 1818824"/>
              <a:gd name="connsiteY298" fmla="*/ 1643 h 1165771"/>
              <a:gd name="connsiteX299" fmla="*/ 1818824 w 1818824"/>
              <a:gd name="connsiteY299" fmla="*/ 0 h 116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1818824" h="1165771">
                <a:moveTo>
                  <a:pt x="0" y="1165772"/>
                </a:moveTo>
                <a:lnTo>
                  <a:pt x="20241" y="1152793"/>
                </a:lnTo>
                <a:lnTo>
                  <a:pt x="40024" y="1140113"/>
                </a:lnTo>
                <a:lnTo>
                  <a:pt x="59370" y="1127712"/>
                </a:lnTo>
                <a:lnTo>
                  <a:pt x="78298" y="1115580"/>
                </a:lnTo>
                <a:lnTo>
                  <a:pt x="96823" y="1103708"/>
                </a:lnTo>
                <a:lnTo>
                  <a:pt x="114965" y="1092077"/>
                </a:lnTo>
                <a:lnTo>
                  <a:pt x="132739" y="1080686"/>
                </a:lnTo>
                <a:lnTo>
                  <a:pt x="150158" y="1069526"/>
                </a:lnTo>
                <a:lnTo>
                  <a:pt x="167237" y="1058577"/>
                </a:lnTo>
                <a:lnTo>
                  <a:pt x="183990" y="1047840"/>
                </a:lnTo>
                <a:lnTo>
                  <a:pt x="200427" y="1037306"/>
                </a:lnTo>
                <a:lnTo>
                  <a:pt x="216561" y="1026963"/>
                </a:lnTo>
                <a:lnTo>
                  <a:pt x="232402" y="1016813"/>
                </a:lnTo>
                <a:lnTo>
                  <a:pt x="247962" y="1006837"/>
                </a:lnTo>
                <a:lnTo>
                  <a:pt x="263250" y="997043"/>
                </a:lnTo>
                <a:lnTo>
                  <a:pt x="278276" y="987412"/>
                </a:lnTo>
                <a:lnTo>
                  <a:pt x="293047" y="977936"/>
                </a:lnTo>
                <a:lnTo>
                  <a:pt x="307573" y="968633"/>
                </a:lnTo>
                <a:lnTo>
                  <a:pt x="321863" y="959474"/>
                </a:lnTo>
                <a:lnTo>
                  <a:pt x="335922" y="950459"/>
                </a:lnTo>
                <a:lnTo>
                  <a:pt x="349758" y="941589"/>
                </a:lnTo>
                <a:lnTo>
                  <a:pt x="363380" y="932862"/>
                </a:lnTo>
                <a:lnTo>
                  <a:pt x="376793" y="924262"/>
                </a:lnTo>
                <a:lnTo>
                  <a:pt x="390002" y="915795"/>
                </a:lnTo>
                <a:lnTo>
                  <a:pt x="403016" y="907454"/>
                </a:lnTo>
                <a:lnTo>
                  <a:pt x="415839" y="899238"/>
                </a:lnTo>
                <a:lnTo>
                  <a:pt x="428475" y="891137"/>
                </a:lnTo>
                <a:lnTo>
                  <a:pt x="440933" y="883152"/>
                </a:lnTo>
                <a:lnTo>
                  <a:pt x="453215" y="875282"/>
                </a:lnTo>
                <a:lnTo>
                  <a:pt x="465328" y="867518"/>
                </a:lnTo>
                <a:lnTo>
                  <a:pt x="477275" y="859860"/>
                </a:lnTo>
                <a:lnTo>
                  <a:pt x="489060" y="852306"/>
                </a:lnTo>
                <a:lnTo>
                  <a:pt x="500690" y="844853"/>
                </a:lnTo>
                <a:lnTo>
                  <a:pt x="512167" y="837497"/>
                </a:lnTo>
                <a:lnTo>
                  <a:pt x="523495" y="830236"/>
                </a:lnTo>
                <a:lnTo>
                  <a:pt x="534678" y="823068"/>
                </a:lnTo>
                <a:lnTo>
                  <a:pt x="545720" y="815991"/>
                </a:lnTo>
                <a:lnTo>
                  <a:pt x="556624" y="809002"/>
                </a:lnTo>
                <a:lnTo>
                  <a:pt x="567394" y="802099"/>
                </a:lnTo>
                <a:lnTo>
                  <a:pt x="578033" y="795280"/>
                </a:lnTo>
                <a:lnTo>
                  <a:pt x="588549" y="788542"/>
                </a:lnTo>
                <a:lnTo>
                  <a:pt x="598930" y="781886"/>
                </a:lnTo>
                <a:lnTo>
                  <a:pt x="609195" y="775307"/>
                </a:lnTo>
                <a:lnTo>
                  <a:pt x="619345" y="768804"/>
                </a:lnTo>
                <a:lnTo>
                  <a:pt x="629370" y="762376"/>
                </a:lnTo>
                <a:lnTo>
                  <a:pt x="639289" y="756020"/>
                </a:lnTo>
                <a:lnTo>
                  <a:pt x="649092" y="749737"/>
                </a:lnTo>
                <a:lnTo>
                  <a:pt x="658780" y="743522"/>
                </a:lnTo>
                <a:lnTo>
                  <a:pt x="668372" y="737376"/>
                </a:lnTo>
                <a:lnTo>
                  <a:pt x="677858" y="731297"/>
                </a:lnTo>
                <a:lnTo>
                  <a:pt x="687239" y="725282"/>
                </a:lnTo>
                <a:lnTo>
                  <a:pt x="696523" y="719331"/>
                </a:lnTo>
                <a:lnTo>
                  <a:pt x="705711" y="713444"/>
                </a:lnTo>
                <a:lnTo>
                  <a:pt x="714802" y="707617"/>
                </a:lnTo>
                <a:lnTo>
                  <a:pt x="723798" y="701850"/>
                </a:lnTo>
                <a:lnTo>
                  <a:pt x="732706" y="696142"/>
                </a:lnTo>
                <a:lnTo>
                  <a:pt x="741519" y="690491"/>
                </a:lnTo>
                <a:lnTo>
                  <a:pt x="750255" y="684897"/>
                </a:lnTo>
                <a:lnTo>
                  <a:pt x="758894" y="679358"/>
                </a:lnTo>
                <a:lnTo>
                  <a:pt x="767447" y="673873"/>
                </a:lnTo>
                <a:lnTo>
                  <a:pt x="775923" y="668441"/>
                </a:lnTo>
                <a:lnTo>
                  <a:pt x="784322" y="663062"/>
                </a:lnTo>
                <a:lnTo>
                  <a:pt x="792634" y="657734"/>
                </a:lnTo>
                <a:lnTo>
                  <a:pt x="800870" y="652456"/>
                </a:lnTo>
                <a:lnTo>
                  <a:pt x="809028" y="647227"/>
                </a:lnTo>
                <a:lnTo>
                  <a:pt x="817109" y="642046"/>
                </a:lnTo>
                <a:lnTo>
                  <a:pt x="825114" y="636913"/>
                </a:lnTo>
                <a:lnTo>
                  <a:pt x="833051" y="631827"/>
                </a:lnTo>
                <a:lnTo>
                  <a:pt x="840921" y="626785"/>
                </a:lnTo>
                <a:lnTo>
                  <a:pt x="848714" y="621789"/>
                </a:lnTo>
                <a:lnTo>
                  <a:pt x="856439" y="616838"/>
                </a:lnTo>
                <a:lnTo>
                  <a:pt x="864097" y="611929"/>
                </a:lnTo>
                <a:lnTo>
                  <a:pt x="871688" y="607063"/>
                </a:lnTo>
                <a:lnTo>
                  <a:pt x="879212" y="602239"/>
                </a:lnTo>
                <a:lnTo>
                  <a:pt x="886677" y="597457"/>
                </a:lnTo>
                <a:lnTo>
                  <a:pt x="894076" y="592713"/>
                </a:lnTo>
                <a:lnTo>
                  <a:pt x="901416" y="588012"/>
                </a:lnTo>
                <a:lnTo>
                  <a:pt x="908690" y="583348"/>
                </a:lnTo>
                <a:lnTo>
                  <a:pt x="915905" y="578723"/>
                </a:lnTo>
                <a:lnTo>
                  <a:pt x="923063" y="574136"/>
                </a:lnTo>
                <a:lnTo>
                  <a:pt x="930163" y="569586"/>
                </a:lnTo>
                <a:lnTo>
                  <a:pt x="937206" y="565072"/>
                </a:lnTo>
                <a:lnTo>
                  <a:pt x="944190" y="560595"/>
                </a:lnTo>
                <a:lnTo>
                  <a:pt x="951117" y="556154"/>
                </a:lnTo>
                <a:lnTo>
                  <a:pt x="957996" y="551746"/>
                </a:lnTo>
                <a:lnTo>
                  <a:pt x="964817" y="547374"/>
                </a:lnTo>
                <a:lnTo>
                  <a:pt x="971581" y="543036"/>
                </a:lnTo>
                <a:lnTo>
                  <a:pt x="978305" y="538729"/>
                </a:lnTo>
                <a:lnTo>
                  <a:pt x="984963" y="534457"/>
                </a:lnTo>
                <a:lnTo>
                  <a:pt x="991582" y="530217"/>
                </a:lnTo>
                <a:lnTo>
                  <a:pt x="998153" y="526009"/>
                </a:lnTo>
                <a:lnTo>
                  <a:pt x="1004666" y="521831"/>
                </a:lnTo>
                <a:lnTo>
                  <a:pt x="1011132" y="517686"/>
                </a:lnTo>
                <a:lnTo>
                  <a:pt x="1017558" y="513570"/>
                </a:lnTo>
                <a:lnTo>
                  <a:pt x="1023927" y="509484"/>
                </a:lnTo>
                <a:lnTo>
                  <a:pt x="1030258" y="505428"/>
                </a:lnTo>
                <a:lnTo>
                  <a:pt x="1036540" y="501401"/>
                </a:lnTo>
                <a:lnTo>
                  <a:pt x="1042784" y="497402"/>
                </a:lnTo>
                <a:lnTo>
                  <a:pt x="1048970" y="493433"/>
                </a:lnTo>
                <a:lnTo>
                  <a:pt x="1055127" y="489490"/>
                </a:lnTo>
                <a:lnTo>
                  <a:pt x="1061227" y="485576"/>
                </a:lnTo>
                <a:lnTo>
                  <a:pt x="1067298" y="481689"/>
                </a:lnTo>
                <a:lnTo>
                  <a:pt x="1073320" y="477828"/>
                </a:lnTo>
                <a:lnTo>
                  <a:pt x="1079304" y="473994"/>
                </a:lnTo>
                <a:lnTo>
                  <a:pt x="1085240" y="470185"/>
                </a:lnTo>
                <a:lnTo>
                  <a:pt x="1091148" y="466403"/>
                </a:lnTo>
                <a:lnTo>
                  <a:pt x="1097007" y="462646"/>
                </a:lnTo>
                <a:lnTo>
                  <a:pt x="1102827" y="458914"/>
                </a:lnTo>
                <a:lnTo>
                  <a:pt x="1108609" y="455207"/>
                </a:lnTo>
                <a:lnTo>
                  <a:pt x="1114362" y="451523"/>
                </a:lnTo>
                <a:lnTo>
                  <a:pt x="1120068" y="447864"/>
                </a:lnTo>
                <a:lnTo>
                  <a:pt x="1125744" y="444229"/>
                </a:lnTo>
                <a:lnTo>
                  <a:pt x="1131372" y="440617"/>
                </a:lnTo>
                <a:lnTo>
                  <a:pt x="1136971" y="437028"/>
                </a:lnTo>
                <a:lnTo>
                  <a:pt x="1142542" y="433463"/>
                </a:lnTo>
                <a:lnTo>
                  <a:pt x="1148064" y="429918"/>
                </a:lnTo>
                <a:lnTo>
                  <a:pt x="1153557" y="426397"/>
                </a:lnTo>
                <a:lnTo>
                  <a:pt x="1159022" y="422898"/>
                </a:lnTo>
                <a:lnTo>
                  <a:pt x="1164448" y="419421"/>
                </a:lnTo>
                <a:lnTo>
                  <a:pt x="1169836" y="415965"/>
                </a:lnTo>
                <a:lnTo>
                  <a:pt x="1175195" y="412530"/>
                </a:lnTo>
                <a:lnTo>
                  <a:pt x="1180524" y="409116"/>
                </a:lnTo>
                <a:lnTo>
                  <a:pt x="1185816" y="405723"/>
                </a:lnTo>
                <a:lnTo>
                  <a:pt x="1191078" y="402350"/>
                </a:lnTo>
                <a:lnTo>
                  <a:pt x="1196312" y="398997"/>
                </a:lnTo>
                <a:lnTo>
                  <a:pt x="1201507" y="395665"/>
                </a:lnTo>
                <a:lnTo>
                  <a:pt x="1206683" y="392351"/>
                </a:lnTo>
                <a:lnTo>
                  <a:pt x="1211821" y="389058"/>
                </a:lnTo>
                <a:lnTo>
                  <a:pt x="1216929" y="385783"/>
                </a:lnTo>
                <a:lnTo>
                  <a:pt x="1222009" y="382529"/>
                </a:lnTo>
                <a:lnTo>
                  <a:pt x="1227050" y="379292"/>
                </a:lnTo>
                <a:lnTo>
                  <a:pt x="1232073" y="376074"/>
                </a:lnTo>
                <a:lnTo>
                  <a:pt x="1237066" y="372874"/>
                </a:lnTo>
                <a:lnTo>
                  <a:pt x="1242030" y="369692"/>
                </a:lnTo>
                <a:lnTo>
                  <a:pt x="1246965" y="366529"/>
                </a:lnTo>
                <a:lnTo>
                  <a:pt x="1251872" y="363383"/>
                </a:lnTo>
                <a:lnTo>
                  <a:pt x="1256759" y="360255"/>
                </a:lnTo>
                <a:lnTo>
                  <a:pt x="1261608" y="357144"/>
                </a:lnTo>
                <a:lnTo>
                  <a:pt x="1266438" y="354051"/>
                </a:lnTo>
                <a:lnTo>
                  <a:pt x="1271239" y="350974"/>
                </a:lnTo>
                <a:lnTo>
                  <a:pt x="1276011" y="347914"/>
                </a:lnTo>
                <a:lnTo>
                  <a:pt x="1280763" y="344871"/>
                </a:lnTo>
                <a:lnTo>
                  <a:pt x="1285477" y="341844"/>
                </a:lnTo>
                <a:lnTo>
                  <a:pt x="1290182" y="338834"/>
                </a:lnTo>
                <a:lnTo>
                  <a:pt x="1294848" y="335839"/>
                </a:lnTo>
                <a:lnTo>
                  <a:pt x="1299495" y="332860"/>
                </a:lnTo>
                <a:lnTo>
                  <a:pt x="1304123" y="329897"/>
                </a:lnTo>
                <a:lnTo>
                  <a:pt x="1308721" y="326950"/>
                </a:lnTo>
                <a:lnTo>
                  <a:pt x="1313291" y="324018"/>
                </a:lnTo>
                <a:lnTo>
                  <a:pt x="1317842" y="321102"/>
                </a:lnTo>
                <a:lnTo>
                  <a:pt x="1322373" y="318200"/>
                </a:lnTo>
                <a:lnTo>
                  <a:pt x="1326876" y="315314"/>
                </a:lnTo>
                <a:lnTo>
                  <a:pt x="1331359" y="312442"/>
                </a:lnTo>
                <a:lnTo>
                  <a:pt x="1335813" y="309585"/>
                </a:lnTo>
                <a:lnTo>
                  <a:pt x="1340248" y="306742"/>
                </a:lnTo>
                <a:lnTo>
                  <a:pt x="1344664" y="303913"/>
                </a:lnTo>
                <a:lnTo>
                  <a:pt x="1349051" y="301099"/>
                </a:lnTo>
                <a:lnTo>
                  <a:pt x="1353419" y="298300"/>
                </a:lnTo>
                <a:lnTo>
                  <a:pt x="1357768" y="295513"/>
                </a:lnTo>
                <a:lnTo>
                  <a:pt x="1362088" y="292741"/>
                </a:lnTo>
                <a:lnTo>
                  <a:pt x="1366398" y="289982"/>
                </a:lnTo>
                <a:lnTo>
                  <a:pt x="1370679" y="287237"/>
                </a:lnTo>
                <a:lnTo>
                  <a:pt x="1374941" y="284505"/>
                </a:lnTo>
                <a:lnTo>
                  <a:pt x="1379184" y="281787"/>
                </a:lnTo>
                <a:lnTo>
                  <a:pt x="1383407" y="279081"/>
                </a:lnTo>
                <a:lnTo>
                  <a:pt x="1387602" y="276388"/>
                </a:lnTo>
                <a:lnTo>
                  <a:pt x="1391787" y="273709"/>
                </a:lnTo>
                <a:lnTo>
                  <a:pt x="1395943" y="271042"/>
                </a:lnTo>
                <a:lnTo>
                  <a:pt x="1400090" y="268388"/>
                </a:lnTo>
                <a:lnTo>
                  <a:pt x="1404207" y="265746"/>
                </a:lnTo>
                <a:lnTo>
                  <a:pt x="1408315" y="263116"/>
                </a:lnTo>
                <a:lnTo>
                  <a:pt x="1412395" y="260500"/>
                </a:lnTo>
                <a:lnTo>
                  <a:pt x="1416455" y="257894"/>
                </a:lnTo>
                <a:lnTo>
                  <a:pt x="1420505" y="255302"/>
                </a:lnTo>
                <a:lnTo>
                  <a:pt x="1424526" y="252720"/>
                </a:lnTo>
                <a:lnTo>
                  <a:pt x="1428538" y="250152"/>
                </a:lnTo>
                <a:lnTo>
                  <a:pt x="1432531" y="247594"/>
                </a:lnTo>
                <a:lnTo>
                  <a:pt x="1436504" y="245049"/>
                </a:lnTo>
                <a:lnTo>
                  <a:pt x="1440458" y="242514"/>
                </a:lnTo>
                <a:lnTo>
                  <a:pt x="1444393" y="239991"/>
                </a:lnTo>
                <a:lnTo>
                  <a:pt x="1448309" y="237480"/>
                </a:lnTo>
                <a:lnTo>
                  <a:pt x="1452215" y="234980"/>
                </a:lnTo>
                <a:lnTo>
                  <a:pt x="1456092" y="232490"/>
                </a:lnTo>
                <a:lnTo>
                  <a:pt x="1459960" y="230011"/>
                </a:lnTo>
                <a:lnTo>
                  <a:pt x="1463808" y="227545"/>
                </a:lnTo>
                <a:lnTo>
                  <a:pt x="1467647" y="225087"/>
                </a:lnTo>
                <a:lnTo>
                  <a:pt x="1471457" y="222642"/>
                </a:lnTo>
                <a:lnTo>
                  <a:pt x="1475257" y="220207"/>
                </a:lnTo>
                <a:lnTo>
                  <a:pt x="1479038" y="217782"/>
                </a:lnTo>
                <a:lnTo>
                  <a:pt x="1482809" y="215368"/>
                </a:lnTo>
                <a:lnTo>
                  <a:pt x="1486561" y="212964"/>
                </a:lnTo>
                <a:lnTo>
                  <a:pt x="1490294" y="210571"/>
                </a:lnTo>
                <a:lnTo>
                  <a:pt x="1494008" y="208187"/>
                </a:lnTo>
                <a:lnTo>
                  <a:pt x="1497712" y="205813"/>
                </a:lnTo>
                <a:lnTo>
                  <a:pt x="1501406" y="203450"/>
                </a:lnTo>
                <a:lnTo>
                  <a:pt x="1505072" y="201097"/>
                </a:lnTo>
                <a:lnTo>
                  <a:pt x="1508727" y="198754"/>
                </a:lnTo>
                <a:lnTo>
                  <a:pt x="1512374" y="196420"/>
                </a:lnTo>
                <a:lnTo>
                  <a:pt x="1516001" y="194095"/>
                </a:lnTo>
                <a:lnTo>
                  <a:pt x="1519609" y="191780"/>
                </a:lnTo>
                <a:lnTo>
                  <a:pt x="1523207" y="189476"/>
                </a:lnTo>
                <a:lnTo>
                  <a:pt x="1526786" y="187181"/>
                </a:lnTo>
                <a:lnTo>
                  <a:pt x="1530355" y="184894"/>
                </a:lnTo>
                <a:lnTo>
                  <a:pt x="1533905" y="182617"/>
                </a:lnTo>
                <a:lnTo>
                  <a:pt x="1537445" y="180349"/>
                </a:lnTo>
                <a:lnTo>
                  <a:pt x="1540967" y="178091"/>
                </a:lnTo>
                <a:lnTo>
                  <a:pt x="1544478" y="175841"/>
                </a:lnTo>
                <a:lnTo>
                  <a:pt x="1547971" y="173601"/>
                </a:lnTo>
                <a:lnTo>
                  <a:pt x="1551453" y="171369"/>
                </a:lnTo>
                <a:lnTo>
                  <a:pt x="1554926" y="169147"/>
                </a:lnTo>
                <a:lnTo>
                  <a:pt x="1558380" y="166932"/>
                </a:lnTo>
                <a:lnTo>
                  <a:pt x="1561815" y="164727"/>
                </a:lnTo>
                <a:lnTo>
                  <a:pt x="1565249" y="162530"/>
                </a:lnTo>
                <a:lnTo>
                  <a:pt x="1568655" y="160343"/>
                </a:lnTo>
                <a:lnTo>
                  <a:pt x="1572061" y="158163"/>
                </a:lnTo>
                <a:lnTo>
                  <a:pt x="1575447" y="155991"/>
                </a:lnTo>
                <a:lnTo>
                  <a:pt x="1578824" y="153828"/>
                </a:lnTo>
                <a:lnTo>
                  <a:pt x="1582182" y="151674"/>
                </a:lnTo>
                <a:lnTo>
                  <a:pt x="1585530" y="149528"/>
                </a:lnTo>
                <a:lnTo>
                  <a:pt x="1588868" y="147390"/>
                </a:lnTo>
                <a:lnTo>
                  <a:pt x="1592188" y="145260"/>
                </a:lnTo>
                <a:lnTo>
                  <a:pt x="1595497" y="143139"/>
                </a:lnTo>
                <a:lnTo>
                  <a:pt x="1598797" y="141024"/>
                </a:lnTo>
                <a:lnTo>
                  <a:pt x="1602087" y="138919"/>
                </a:lnTo>
                <a:lnTo>
                  <a:pt x="1605358" y="136821"/>
                </a:lnTo>
                <a:lnTo>
                  <a:pt x="1608620" y="134730"/>
                </a:lnTo>
                <a:lnTo>
                  <a:pt x="1611872" y="132648"/>
                </a:lnTo>
                <a:lnTo>
                  <a:pt x="1615104" y="130573"/>
                </a:lnTo>
                <a:lnTo>
                  <a:pt x="1618327" y="128507"/>
                </a:lnTo>
                <a:lnTo>
                  <a:pt x="1621541" y="126447"/>
                </a:lnTo>
                <a:lnTo>
                  <a:pt x="1624744" y="124395"/>
                </a:lnTo>
                <a:lnTo>
                  <a:pt x="1627929" y="122350"/>
                </a:lnTo>
                <a:lnTo>
                  <a:pt x="1631113" y="120313"/>
                </a:lnTo>
                <a:lnTo>
                  <a:pt x="1634278" y="118283"/>
                </a:lnTo>
                <a:lnTo>
                  <a:pt x="1637434" y="116261"/>
                </a:lnTo>
                <a:lnTo>
                  <a:pt x="1640580" y="114247"/>
                </a:lnTo>
                <a:lnTo>
                  <a:pt x="1643707" y="112239"/>
                </a:lnTo>
                <a:lnTo>
                  <a:pt x="1646834" y="110238"/>
                </a:lnTo>
                <a:lnTo>
                  <a:pt x="1649941" y="108244"/>
                </a:lnTo>
                <a:lnTo>
                  <a:pt x="1653039" y="106258"/>
                </a:lnTo>
                <a:lnTo>
                  <a:pt x="1656127" y="104279"/>
                </a:lnTo>
                <a:lnTo>
                  <a:pt x="1659206" y="102306"/>
                </a:lnTo>
                <a:lnTo>
                  <a:pt x="1662275" y="100341"/>
                </a:lnTo>
                <a:lnTo>
                  <a:pt x="1665334" y="98382"/>
                </a:lnTo>
                <a:lnTo>
                  <a:pt x="1668374" y="96430"/>
                </a:lnTo>
                <a:lnTo>
                  <a:pt x="1671415" y="94485"/>
                </a:lnTo>
                <a:lnTo>
                  <a:pt x="1674436" y="92546"/>
                </a:lnTo>
                <a:lnTo>
                  <a:pt x="1677447" y="90614"/>
                </a:lnTo>
                <a:lnTo>
                  <a:pt x="1680449" y="88689"/>
                </a:lnTo>
                <a:lnTo>
                  <a:pt x="1683441" y="86771"/>
                </a:lnTo>
                <a:lnTo>
                  <a:pt x="1686433" y="84859"/>
                </a:lnTo>
                <a:lnTo>
                  <a:pt x="1689406" y="82953"/>
                </a:lnTo>
                <a:lnTo>
                  <a:pt x="1692359" y="81054"/>
                </a:lnTo>
                <a:lnTo>
                  <a:pt x="1695313" y="79162"/>
                </a:lnTo>
                <a:lnTo>
                  <a:pt x="1698257" y="77276"/>
                </a:lnTo>
                <a:lnTo>
                  <a:pt x="1701191" y="75396"/>
                </a:lnTo>
                <a:lnTo>
                  <a:pt x="1704116" y="73522"/>
                </a:lnTo>
                <a:lnTo>
                  <a:pt x="1707031" y="71655"/>
                </a:lnTo>
                <a:lnTo>
                  <a:pt x="1709936" y="69793"/>
                </a:lnTo>
                <a:lnTo>
                  <a:pt x="1712823" y="67938"/>
                </a:lnTo>
                <a:lnTo>
                  <a:pt x="1715709" y="66090"/>
                </a:lnTo>
                <a:lnTo>
                  <a:pt x="1718585" y="64247"/>
                </a:lnTo>
                <a:lnTo>
                  <a:pt x="1721452" y="62410"/>
                </a:lnTo>
                <a:lnTo>
                  <a:pt x="1724310" y="60579"/>
                </a:lnTo>
                <a:lnTo>
                  <a:pt x="1727157" y="58754"/>
                </a:lnTo>
                <a:lnTo>
                  <a:pt x="1729995" y="56936"/>
                </a:lnTo>
                <a:lnTo>
                  <a:pt x="1732824" y="55122"/>
                </a:lnTo>
                <a:lnTo>
                  <a:pt x="1735643" y="53315"/>
                </a:lnTo>
                <a:lnTo>
                  <a:pt x="1738452" y="51513"/>
                </a:lnTo>
                <a:lnTo>
                  <a:pt x="1741252" y="49718"/>
                </a:lnTo>
                <a:lnTo>
                  <a:pt x="1744052" y="47928"/>
                </a:lnTo>
                <a:lnTo>
                  <a:pt x="1746832" y="46144"/>
                </a:lnTo>
                <a:lnTo>
                  <a:pt x="1749603" y="44365"/>
                </a:lnTo>
                <a:lnTo>
                  <a:pt x="1752373" y="42592"/>
                </a:lnTo>
                <a:lnTo>
                  <a:pt x="1755125" y="40825"/>
                </a:lnTo>
                <a:lnTo>
                  <a:pt x="1757876" y="39063"/>
                </a:lnTo>
                <a:lnTo>
                  <a:pt x="1760618" y="37307"/>
                </a:lnTo>
                <a:lnTo>
                  <a:pt x="1763351" y="35556"/>
                </a:lnTo>
                <a:lnTo>
                  <a:pt x="1766073" y="33811"/>
                </a:lnTo>
                <a:lnTo>
                  <a:pt x="1768787" y="32071"/>
                </a:lnTo>
                <a:lnTo>
                  <a:pt x="1771490" y="30337"/>
                </a:lnTo>
                <a:lnTo>
                  <a:pt x="1774193" y="28607"/>
                </a:lnTo>
                <a:lnTo>
                  <a:pt x="1776877" y="26883"/>
                </a:lnTo>
                <a:lnTo>
                  <a:pt x="1779562" y="25165"/>
                </a:lnTo>
                <a:lnTo>
                  <a:pt x="1782236" y="23452"/>
                </a:lnTo>
                <a:lnTo>
                  <a:pt x="1784901" y="21744"/>
                </a:lnTo>
                <a:lnTo>
                  <a:pt x="1787557" y="20041"/>
                </a:lnTo>
                <a:lnTo>
                  <a:pt x="1790202" y="18343"/>
                </a:lnTo>
                <a:lnTo>
                  <a:pt x="1792848" y="16651"/>
                </a:lnTo>
                <a:lnTo>
                  <a:pt x="1795475" y="14963"/>
                </a:lnTo>
                <a:lnTo>
                  <a:pt x="1798101" y="13281"/>
                </a:lnTo>
                <a:lnTo>
                  <a:pt x="1800718" y="11604"/>
                </a:lnTo>
                <a:lnTo>
                  <a:pt x="1803335" y="9931"/>
                </a:lnTo>
                <a:lnTo>
                  <a:pt x="1805932" y="8263"/>
                </a:lnTo>
                <a:lnTo>
                  <a:pt x="1808530" y="6601"/>
                </a:lnTo>
                <a:lnTo>
                  <a:pt x="1811108" y="4943"/>
                </a:lnTo>
                <a:lnTo>
                  <a:pt x="1813687" y="3290"/>
                </a:lnTo>
                <a:lnTo>
                  <a:pt x="1816265" y="1643"/>
                </a:lnTo>
                <a:lnTo>
                  <a:pt x="1818824" y="0"/>
                </a:lnTo>
              </a:path>
            </a:pathLst>
          </a:custGeom>
          <a:noFill/>
          <a:ln w="1152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5E0E041-22C6-CA8D-FD86-495E158351A5}"/>
              </a:ext>
            </a:extLst>
          </p:cNvPr>
          <p:cNvGrpSpPr/>
          <p:nvPr/>
        </p:nvGrpSpPr>
        <p:grpSpPr>
          <a:xfrm>
            <a:off x="4030364" y="3352087"/>
            <a:ext cx="1860385" cy="1207345"/>
            <a:chOff x="4030364" y="3352087"/>
            <a:chExt cx="1860385" cy="1207345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C995303-37E6-BE62-7A90-BDBA619A3FD8}"/>
                </a:ext>
              </a:extLst>
            </p:cNvPr>
            <p:cNvSpPr/>
            <p:nvPr/>
          </p:nvSpPr>
          <p:spPr>
            <a:xfrm>
              <a:off x="4030364" y="4517871"/>
              <a:ext cx="41561" cy="41561"/>
            </a:xfrm>
            <a:custGeom>
              <a:avLst/>
              <a:gdLst>
                <a:gd name="connsiteX0" fmla="*/ 41562 w 41561"/>
                <a:gd name="connsiteY0" fmla="*/ 20781 h 41561"/>
                <a:gd name="connsiteX1" fmla="*/ 20781 w 41561"/>
                <a:gd name="connsiteY1" fmla="*/ 41562 h 41561"/>
                <a:gd name="connsiteX2" fmla="*/ 0 w 41561"/>
                <a:gd name="connsiteY2" fmla="*/ 20781 h 41561"/>
                <a:gd name="connsiteX3" fmla="*/ 20781 w 41561"/>
                <a:gd name="connsiteY3" fmla="*/ 0 h 41561"/>
                <a:gd name="connsiteX4" fmla="*/ 41562 w 41561"/>
                <a:gd name="connsiteY4" fmla="*/ 20781 h 4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61" h="41561">
                  <a:moveTo>
                    <a:pt x="41562" y="20781"/>
                  </a:moveTo>
                  <a:cubicBezTo>
                    <a:pt x="41562" y="32258"/>
                    <a:pt x="32258" y="41562"/>
                    <a:pt x="20781" y="41562"/>
                  </a:cubicBezTo>
                  <a:cubicBezTo>
                    <a:pt x="9304" y="41562"/>
                    <a:pt x="0" y="32258"/>
                    <a:pt x="0" y="20781"/>
                  </a:cubicBezTo>
                  <a:cubicBezTo>
                    <a:pt x="0" y="9304"/>
                    <a:pt x="9304" y="0"/>
                    <a:pt x="20781" y="0"/>
                  </a:cubicBezTo>
                  <a:cubicBezTo>
                    <a:pt x="32258" y="0"/>
                    <a:pt x="41562" y="9304"/>
                    <a:pt x="41562" y="20781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42E9C6B-F94F-502E-A3E9-083070ECE4B9}"/>
                </a:ext>
              </a:extLst>
            </p:cNvPr>
            <p:cNvSpPr/>
            <p:nvPr/>
          </p:nvSpPr>
          <p:spPr>
            <a:xfrm>
              <a:off x="4636634" y="4170064"/>
              <a:ext cx="41561" cy="41561"/>
            </a:xfrm>
            <a:custGeom>
              <a:avLst/>
              <a:gdLst>
                <a:gd name="connsiteX0" fmla="*/ 41562 w 41561"/>
                <a:gd name="connsiteY0" fmla="*/ 20781 h 41561"/>
                <a:gd name="connsiteX1" fmla="*/ 20781 w 41561"/>
                <a:gd name="connsiteY1" fmla="*/ 41562 h 41561"/>
                <a:gd name="connsiteX2" fmla="*/ 0 w 41561"/>
                <a:gd name="connsiteY2" fmla="*/ 20781 h 41561"/>
                <a:gd name="connsiteX3" fmla="*/ 20781 w 41561"/>
                <a:gd name="connsiteY3" fmla="*/ 0 h 41561"/>
                <a:gd name="connsiteX4" fmla="*/ 41562 w 41561"/>
                <a:gd name="connsiteY4" fmla="*/ 20781 h 4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61" h="41561">
                  <a:moveTo>
                    <a:pt x="41562" y="20781"/>
                  </a:moveTo>
                  <a:cubicBezTo>
                    <a:pt x="41562" y="32258"/>
                    <a:pt x="32258" y="41562"/>
                    <a:pt x="20781" y="41562"/>
                  </a:cubicBezTo>
                  <a:cubicBezTo>
                    <a:pt x="9304" y="41562"/>
                    <a:pt x="0" y="32258"/>
                    <a:pt x="0" y="20781"/>
                  </a:cubicBezTo>
                  <a:cubicBezTo>
                    <a:pt x="0" y="9304"/>
                    <a:pt x="9304" y="0"/>
                    <a:pt x="20781" y="0"/>
                  </a:cubicBezTo>
                  <a:cubicBezTo>
                    <a:pt x="32258" y="0"/>
                    <a:pt x="41562" y="9304"/>
                    <a:pt x="41562" y="20781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378B7D7-F784-181B-E8B0-67F985C4D3EA}"/>
                </a:ext>
              </a:extLst>
            </p:cNvPr>
            <p:cNvSpPr/>
            <p:nvPr/>
          </p:nvSpPr>
          <p:spPr>
            <a:xfrm>
              <a:off x="5242916" y="3781532"/>
              <a:ext cx="41561" cy="41561"/>
            </a:xfrm>
            <a:custGeom>
              <a:avLst/>
              <a:gdLst>
                <a:gd name="connsiteX0" fmla="*/ 41562 w 41561"/>
                <a:gd name="connsiteY0" fmla="*/ 20781 h 41561"/>
                <a:gd name="connsiteX1" fmla="*/ 20781 w 41561"/>
                <a:gd name="connsiteY1" fmla="*/ 41562 h 41561"/>
                <a:gd name="connsiteX2" fmla="*/ 0 w 41561"/>
                <a:gd name="connsiteY2" fmla="*/ 20781 h 41561"/>
                <a:gd name="connsiteX3" fmla="*/ 20781 w 41561"/>
                <a:gd name="connsiteY3" fmla="*/ 0 h 41561"/>
                <a:gd name="connsiteX4" fmla="*/ 41562 w 41561"/>
                <a:gd name="connsiteY4" fmla="*/ 20781 h 4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61" h="41561">
                  <a:moveTo>
                    <a:pt x="41562" y="20781"/>
                  </a:moveTo>
                  <a:cubicBezTo>
                    <a:pt x="41562" y="32258"/>
                    <a:pt x="32258" y="41562"/>
                    <a:pt x="20781" y="41562"/>
                  </a:cubicBezTo>
                  <a:cubicBezTo>
                    <a:pt x="9304" y="41562"/>
                    <a:pt x="0" y="32258"/>
                    <a:pt x="0" y="20781"/>
                  </a:cubicBezTo>
                  <a:cubicBezTo>
                    <a:pt x="0" y="9304"/>
                    <a:pt x="9304" y="0"/>
                    <a:pt x="20781" y="0"/>
                  </a:cubicBezTo>
                  <a:cubicBezTo>
                    <a:pt x="32258" y="0"/>
                    <a:pt x="41562" y="9304"/>
                    <a:pt x="41562" y="20781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87AE4E5-E3C9-0B8F-EDF4-6FCEEFA52E3E}"/>
                </a:ext>
              </a:extLst>
            </p:cNvPr>
            <p:cNvSpPr/>
            <p:nvPr/>
          </p:nvSpPr>
          <p:spPr>
            <a:xfrm>
              <a:off x="5849188" y="3352087"/>
              <a:ext cx="41561" cy="41561"/>
            </a:xfrm>
            <a:custGeom>
              <a:avLst/>
              <a:gdLst>
                <a:gd name="connsiteX0" fmla="*/ 41562 w 41561"/>
                <a:gd name="connsiteY0" fmla="*/ 20781 h 41561"/>
                <a:gd name="connsiteX1" fmla="*/ 20781 w 41561"/>
                <a:gd name="connsiteY1" fmla="*/ 41562 h 41561"/>
                <a:gd name="connsiteX2" fmla="*/ 0 w 41561"/>
                <a:gd name="connsiteY2" fmla="*/ 20781 h 41561"/>
                <a:gd name="connsiteX3" fmla="*/ 20781 w 41561"/>
                <a:gd name="connsiteY3" fmla="*/ 0 h 41561"/>
                <a:gd name="connsiteX4" fmla="*/ 41562 w 41561"/>
                <a:gd name="connsiteY4" fmla="*/ 20781 h 4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61" h="41561">
                  <a:moveTo>
                    <a:pt x="41562" y="20781"/>
                  </a:moveTo>
                  <a:cubicBezTo>
                    <a:pt x="41562" y="32258"/>
                    <a:pt x="32258" y="41562"/>
                    <a:pt x="20781" y="41562"/>
                  </a:cubicBezTo>
                  <a:cubicBezTo>
                    <a:pt x="9304" y="41562"/>
                    <a:pt x="0" y="32258"/>
                    <a:pt x="0" y="20781"/>
                  </a:cubicBezTo>
                  <a:cubicBezTo>
                    <a:pt x="0" y="9304"/>
                    <a:pt x="9304" y="0"/>
                    <a:pt x="20781" y="0"/>
                  </a:cubicBezTo>
                  <a:cubicBezTo>
                    <a:pt x="32258" y="0"/>
                    <a:pt x="41562" y="9304"/>
                    <a:pt x="41562" y="20781"/>
                  </a:cubicBezTo>
                  <a:close/>
                </a:path>
              </a:pathLst>
            </a:custGeom>
            <a:solidFill>
              <a:srgbClr val="000000"/>
            </a:solidFill>
            <a:ln w="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3063EE59-6DBF-CBB8-0E51-DFAD44A92963}"/>
              </a:ext>
            </a:extLst>
          </p:cNvPr>
          <p:cNvSpPr txBox="1"/>
          <p:nvPr/>
        </p:nvSpPr>
        <p:spPr bwMode="gray">
          <a:xfrm>
            <a:off x="4397765" y="1124128"/>
            <a:ext cx="1042998" cy="26197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Standard Plot</a:t>
            </a:r>
            <a:endParaRPr lang="de-DE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7C22B64-25D6-7E09-B85F-6AB7C946CEA1}"/>
              </a:ext>
            </a:extLst>
          </p:cNvPr>
          <p:cNvSpPr txBox="1"/>
          <p:nvPr/>
        </p:nvSpPr>
        <p:spPr bwMode="gray">
          <a:xfrm>
            <a:off x="4372751" y="3040505"/>
            <a:ext cx="1042998" cy="26197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Log-Log Plot</a:t>
            </a:r>
            <a:endParaRPr lang="de-DE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2EA32D78-00E7-2B81-9278-C3E97695D5C9}"/>
                  </a:ext>
                </a:extLst>
              </p:cNvPr>
              <p:cNvSpPr txBox="1"/>
              <p:nvPr/>
            </p:nvSpPr>
            <p:spPr bwMode="gray">
              <a:xfrm>
                <a:off x="6249923" y="3098096"/>
                <a:ext cx="2229073" cy="40877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5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5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func>
                    </m:oMath>
                  </m:oMathPara>
                </a14:m>
                <a:endParaRPr lang="de-DE" sz="1050" dirty="0" err="1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2EA32D78-00E7-2B81-9278-C3E97695D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49923" y="3098096"/>
                <a:ext cx="2229073" cy="408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AABE37-E25D-BCC4-2C5E-5809CEA1D3F3}"/>
                  </a:ext>
                </a:extLst>
              </p:cNvPr>
              <p:cNvSpPr txBox="1"/>
              <p:nvPr/>
            </p:nvSpPr>
            <p:spPr bwMode="gray">
              <a:xfrm>
                <a:off x="6236428" y="1833606"/>
                <a:ext cx="2229073" cy="40877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5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0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05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05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0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de-DE" sz="1050" dirty="0" err="1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4AABE37-E25D-BCC4-2C5E-5809CEA1D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36428" y="1833606"/>
                <a:ext cx="2229073" cy="408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Up-down Arrow 116">
            <a:extLst>
              <a:ext uri="{FF2B5EF4-FFF2-40B4-BE49-F238E27FC236}">
                <a16:creationId xmlns:a16="http://schemas.microsoft.com/office/drawing/2014/main" id="{1C4CEA28-BF56-074B-711C-EC77F7525E1C}"/>
              </a:ext>
            </a:extLst>
          </p:cNvPr>
          <p:cNvSpPr/>
          <p:nvPr/>
        </p:nvSpPr>
        <p:spPr bwMode="gray">
          <a:xfrm>
            <a:off x="7164288" y="2397827"/>
            <a:ext cx="360040" cy="642678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6347D9C-0CEB-6F27-EA6D-0B9E499D431E}"/>
                  </a:ext>
                </a:extLst>
              </p:cNvPr>
              <p:cNvSpPr txBox="1"/>
              <p:nvPr/>
            </p:nvSpPr>
            <p:spPr bwMode="gray">
              <a:xfrm>
                <a:off x="1736157" y="3486043"/>
                <a:ext cx="775142" cy="40877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5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05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=2.62</m:t>
                      </m:r>
                    </m:oMath>
                  </m:oMathPara>
                </a14:m>
                <a:endParaRPr lang="de-DE" sz="105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6347D9C-0CEB-6F27-EA6D-0B9E499D4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36157" y="3486043"/>
                <a:ext cx="775142" cy="408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A873D65A-1E02-F45D-C0F7-E6E0341A1393}"/>
              </a:ext>
            </a:extLst>
          </p:cNvPr>
          <p:cNvCxnSpPr>
            <a:cxnSpLocks/>
          </p:cNvCxnSpPr>
          <p:nvPr/>
        </p:nvCxnSpPr>
        <p:spPr bwMode="gray">
          <a:xfrm flipH="1">
            <a:off x="7570107" y="1410536"/>
            <a:ext cx="468117" cy="42576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FDE943E9-5627-CC06-8E5F-A69D0727B616}"/>
              </a:ext>
            </a:extLst>
          </p:cNvPr>
          <p:cNvSpPr txBox="1"/>
          <p:nvPr/>
        </p:nvSpPr>
        <p:spPr bwMode="gray">
          <a:xfrm>
            <a:off x="7841576" y="1201816"/>
            <a:ext cx="1172018" cy="26197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i="1" dirty="0">
                <a:solidFill>
                  <a:srgbClr val="C00000"/>
                </a:solidFill>
              </a:rPr>
              <a:t>power law</a:t>
            </a:r>
            <a:endParaRPr lang="en-US" sz="1000" i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B6BFF495-4E09-6C4B-4A2C-55417013900E}"/>
              </a:ext>
            </a:extLst>
          </p:cNvPr>
          <p:cNvSpPr/>
          <p:nvPr/>
        </p:nvSpPr>
        <p:spPr bwMode="gray">
          <a:xfrm>
            <a:off x="7372496" y="1903128"/>
            <a:ext cx="468117" cy="246823"/>
          </a:xfrm>
          <a:prstGeom prst="roundRect">
            <a:avLst/>
          </a:prstGeom>
          <a:solidFill>
            <a:srgbClr val="B106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07BD85-88B0-466F-B7E4-DFC76A6F43BD}"/>
                  </a:ext>
                </a:extLst>
              </p:cNvPr>
              <p:cNvSpPr txBox="1"/>
              <p:nvPr/>
            </p:nvSpPr>
            <p:spPr bwMode="gray">
              <a:xfrm>
                <a:off x="1736157" y="3747151"/>
                <a:ext cx="775142" cy="40877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05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−31.8</m:t>
                          </m:r>
                        </m:sup>
                      </m:sSup>
                    </m:oMath>
                  </m:oMathPara>
                </a14:m>
                <a:endParaRPr lang="de-DE" sz="105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07BD85-88B0-466F-B7E4-DFC76A6F4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36157" y="3747151"/>
                <a:ext cx="775142" cy="408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767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44" grpId="0" animBg="1"/>
      <p:bldP spid="111" grpId="0"/>
      <p:bldP spid="112" grpId="0"/>
      <p:bldP spid="115" grpId="0"/>
      <p:bldP spid="116" grpId="0"/>
      <p:bldP spid="117" grpId="0" animBg="1"/>
      <p:bldP spid="118" grpId="0"/>
      <p:bldP spid="120" grpId="0"/>
      <p:bldP spid="123" grpId="0" animBg="1"/>
      <p:bldP spid="1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C6BF89F-E0E6-D54A-5FCC-6D799EFB40A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Hypothese</a:t>
                </a:r>
                <a:r>
                  <a:rPr lang="de-DE" dirty="0"/>
                  <a:t>: Die Laufzeit von 3 Summen ist ungefähr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−31.8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2.62</m:t>
                        </m:r>
                      </m:sup>
                    </m:sSup>
                  </m:oMath>
                </a14:m>
                <a:endParaRPr lang="de-DE" b="1" dirty="0"/>
              </a:p>
              <a:p>
                <a:endParaRPr lang="de-DE" b="1" dirty="0"/>
              </a:p>
              <a:p>
                <a:r>
                  <a:rPr lang="de-DE" b="1" dirty="0"/>
                  <a:t>Vorhersage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sz="1200" dirty="0"/>
                  <a:t>Für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=8000</m:t>
                    </m:r>
                  </m:oMath>
                </a14:m>
                <a:r>
                  <a:rPr lang="de-DE" sz="1200" dirty="0"/>
                  <a:t> ist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=4.457</m:t>
                    </m:r>
                  </m:oMath>
                </a14:m>
                <a:endParaRPr lang="en-US" sz="1200" b="0" dirty="0"/>
              </a:p>
              <a:p>
                <a:pPr lvl="1"/>
                <a:r>
                  <a:rPr lang="de-DE" sz="1200" dirty="0"/>
                  <a:t>Für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=16000</m:t>
                    </m:r>
                  </m:oMath>
                </a14:m>
                <a:r>
                  <a:rPr lang="de-DE" sz="1200" dirty="0"/>
                  <a:t> ist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=27.43</m:t>
                    </m:r>
                  </m:oMath>
                </a14:m>
                <a:endParaRPr lang="de-DE" sz="1200" dirty="0"/>
              </a:p>
              <a:p>
                <a:endParaRPr lang="de-DE" sz="1200" b="1" dirty="0"/>
              </a:p>
              <a:p>
                <a:r>
                  <a:rPr lang="de-DE" b="1" dirty="0"/>
                  <a:t>Beobachtungen</a:t>
                </a:r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C6BF89F-E0E6-D54A-5FCC-6D799EFB40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DB36E79-AEC2-ABE0-2D6A-9125C77A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Vorhersage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FE0A8B-CCC2-48A3-B854-C9B14B66FD9E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084168" y="1332805"/>
            <a:ext cx="1080120" cy="23083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8A3F26-C2A3-30B9-1853-12BD7B8A16D2}"/>
                  </a:ext>
                </a:extLst>
              </p:cNvPr>
              <p:cNvSpPr txBox="1"/>
              <p:nvPr/>
            </p:nvSpPr>
            <p:spPr bwMode="gray">
              <a:xfrm>
                <a:off x="7009858" y="1448221"/>
                <a:ext cx="1810614" cy="4034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00" dirty="0">
                    <a:solidFill>
                      <a:srgbClr val="C00000"/>
                    </a:solidFill>
                  </a:rPr>
                  <a:t>Die Größenordnung ist </a:t>
                </a:r>
                <a:br>
                  <a:rPr lang="de-DE" sz="1000" dirty="0">
                    <a:solidFill>
                      <a:srgbClr val="C00000"/>
                    </a:solidFill>
                  </a:rPr>
                </a:br>
                <a:r>
                  <a:rPr lang="de-DE" sz="1000" dirty="0">
                    <a:solidFill>
                      <a:srgbClr val="C00000"/>
                    </a:solidFill>
                  </a:rPr>
                  <a:t>ungefähr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8A3F26-C2A3-30B9-1853-12BD7B8A1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09858" y="1448221"/>
                <a:ext cx="1810614" cy="403449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A9D2AC9-5CA5-47C7-DAD5-7952104C74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083109"/>
                  </p:ext>
                </p:extLst>
              </p:nvPr>
            </p:nvGraphicFramePr>
            <p:xfrm>
              <a:off x="899592" y="3226084"/>
              <a:ext cx="2592288" cy="1582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052483084"/>
                        </a:ext>
                      </a:extLst>
                    </a:gridCol>
                  </a:tblGrid>
                  <a:tr h="3164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i="1" dirty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4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b="0" dirty="0">
                              <a:latin typeface="+mn-lt"/>
                              <a:cs typeface="Courier New" panose="02070309020205020404" pitchFamily="49" charset="0"/>
                            </a:rPr>
                            <a:t>Laufzeit (in 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8000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4.887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8000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4.891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16000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37.93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16000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38.02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A9D2AC9-5CA5-47C7-DAD5-7952104C74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083109"/>
                  </p:ext>
                </p:extLst>
              </p:nvPr>
            </p:nvGraphicFramePr>
            <p:xfrm>
              <a:off x="899592" y="3226084"/>
              <a:ext cx="2592288" cy="15823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3052483084"/>
                        </a:ext>
                      </a:extLst>
                    </a:gridCol>
                  </a:tblGrid>
                  <a:tr h="316473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t="-8000" r="-100971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b="0" dirty="0">
                              <a:latin typeface="+mn-lt"/>
                              <a:cs typeface="Courier New" panose="02070309020205020404" pitchFamily="49" charset="0"/>
                            </a:rPr>
                            <a:t>Laufzeit (in 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8000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4.887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8000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4.891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16000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37.93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16000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38.02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BFADA3-99F3-63E8-7F78-0D87E3C51BD1}"/>
              </a:ext>
            </a:extLst>
          </p:cNvPr>
          <p:cNvCxnSpPr>
            <a:cxnSpLocks/>
            <a:stCxn id="8" idx="1"/>
          </p:cNvCxnSpPr>
          <p:nvPr/>
        </p:nvCxnSpPr>
        <p:spPr bwMode="gray">
          <a:xfrm flipH="1">
            <a:off x="3366483" y="4344954"/>
            <a:ext cx="1208478" cy="8630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9BFD20-3131-8CA8-5C6E-ED954703F3E2}"/>
              </a:ext>
            </a:extLst>
          </p:cNvPr>
          <p:cNvSpPr txBox="1"/>
          <p:nvPr/>
        </p:nvSpPr>
        <p:spPr bwMode="gray">
          <a:xfrm>
            <a:off x="4574961" y="4143229"/>
            <a:ext cx="1810614" cy="4034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Unterstützt die Hypothese </a:t>
            </a:r>
            <a:br>
              <a:rPr lang="de-DE" sz="1000" dirty="0">
                <a:solidFill>
                  <a:srgbClr val="C00000"/>
                </a:solidFill>
              </a:rPr>
            </a:br>
            <a:r>
              <a:rPr lang="de-DE" sz="1000" dirty="0">
                <a:solidFill>
                  <a:srgbClr val="C00000"/>
                </a:solidFill>
              </a:rPr>
              <a:t>nicht </a:t>
            </a:r>
            <a:endParaRPr lang="de-DE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BA48E9-C17F-289F-254B-86AAA73A8A42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3131840" y="2571750"/>
            <a:ext cx="1512168" cy="16561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422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674D90-ED01-B0EE-DD63-DF346E19C47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Einfache Methode, um den Exponenten in einem </a:t>
                </a:r>
                <a:r>
                  <a:rPr lang="en-US" i="1" dirty="0"/>
                  <a:t>power law</a:t>
                </a:r>
                <a:r>
                  <a:rPr lang="de-DE" dirty="0"/>
                  <a:t> zu schätzen.</a:t>
                </a:r>
              </a:p>
              <a:p>
                <a:r>
                  <a:rPr lang="de-DE" b="1" dirty="0"/>
                  <a:t>Idee</a:t>
                </a:r>
                <a:r>
                  <a:rPr lang="de-DE" dirty="0"/>
                  <a:t>: Lasse das Programm laufen und verdoppele die Eingabegröße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b="1" dirty="0"/>
                  <a:t>Schätzung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dirty="0"/>
                  <a:t>: Für ein geschätztes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de-DE" dirty="0"/>
                  <a:t>, kann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dirty="0"/>
                  <a:t> geschätzt werden mittels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674D90-ED01-B0EE-DD63-DF346E19C4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28D3DCD-DCB9-D94C-B404-C5237298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Doubling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F693E4-5AC0-DC93-3B07-C412DAE0B5D3}"/>
                  </a:ext>
                </a:extLst>
              </p:cNvPr>
              <p:cNvSpPr txBox="1"/>
              <p:nvPr/>
            </p:nvSpPr>
            <p:spPr bwMode="gray">
              <a:xfrm>
                <a:off x="5934121" y="2545919"/>
                <a:ext cx="1672792" cy="6641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sz="1200" dirty="0" err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F693E4-5AC0-DC93-3B07-C412DAE0B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34121" y="2545919"/>
                <a:ext cx="1672792" cy="664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5C8BC-BE98-F385-7CCA-853E1879D458}"/>
                  </a:ext>
                </a:extLst>
              </p:cNvPr>
              <p:cNvSpPr txBox="1"/>
              <p:nvPr/>
            </p:nvSpPr>
            <p:spPr bwMode="gray">
              <a:xfrm>
                <a:off x="7401465" y="2555678"/>
                <a:ext cx="410895" cy="6641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de-DE" sz="12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15C8BC-BE98-F385-7CCA-853E1879D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01465" y="2555678"/>
                <a:ext cx="410895" cy="6641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8C115C3-2C81-911E-4E00-1845B31A8A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6884259"/>
                  </p:ext>
                </p:extLst>
              </p:nvPr>
            </p:nvGraphicFramePr>
            <p:xfrm>
              <a:off x="612026" y="1995686"/>
              <a:ext cx="5400132" cy="18366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0033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350033">
                      <a:extLst>
                        <a:ext uri="{9D8B030D-6E8A-4147-A177-3AD203B41FA5}">
                          <a16:colId xmlns:a16="http://schemas.microsoft.com/office/drawing/2014/main" val="3052483084"/>
                        </a:ext>
                      </a:extLst>
                    </a:gridCol>
                    <a:gridCol w="1043884">
                      <a:extLst>
                        <a:ext uri="{9D8B030D-6E8A-4147-A177-3AD203B41FA5}">
                          <a16:colId xmlns:a16="http://schemas.microsoft.com/office/drawing/2014/main" val="290321923"/>
                        </a:ext>
                      </a:extLst>
                    </a:gridCol>
                    <a:gridCol w="1656182">
                      <a:extLst>
                        <a:ext uri="{9D8B030D-6E8A-4147-A177-3AD203B41FA5}">
                          <a16:colId xmlns:a16="http://schemas.microsoft.com/office/drawing/2014/main" val="571893181"/>
                        </a:ext>
                      </a:extLst>
                    </a:gridCol>
                  </a:tblGrid>
                  <a:tr h="3164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400" i="1" dirty="0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DE" sz="14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b="0" dirty="0">
                              <a:latin typeface="+mn-lt"/>
                              <a:cs typeface="Courier New" panose="02070309020205020404" pitchFamily="49" charset="0"/>
                            </a:rPr>
                            <a:t>Laufzeit (in 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DE" sz="1400" b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𝑏</m:t>
                                    </m:r>
                                  </m:e>
                                </m:acc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DE" sz="1400" b="0" dirty="0">
                            <a:latin typeface="+mn-lt"/>
                            <a:cs typeface="Courier New" panose="020703090202050204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0.02104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0.107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5.08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2.344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4000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0.6583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6.15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2.621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8000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/>
                            <a:t>4.904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7.44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2.900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8C115C3-2C81-911E-4E00-1845B31A8A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6884259"/>
                  </p:ext>
                </p:extLst>
              </p:nvPr>
            </p:nvGraphicFramePr>
            <p:xfrm>
              <a:off x="612026" y="1995686"/>
              <a:ext cx="5400132" cy="18366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0033">
                      <a:extLst>
                        <a:ext uri="{9D8B030D-6E8A-4147-A177-3AD203B41FA5}">
                          <a16:colId xmlns:a16="http://schemas.microsoft.com/office/drawing/2014/main" val="4284561934"/>
                        </a:ext>
                      </a:extLst>
                    </a:gridCol>
                    <a:gridCol w="1350033">
                      <a:extLst>
                        <a:ext uri="{9D8B030D-6E8A-4147-A177-3AD203B41FA5}">
                          <a16:colId xmlns:a16="http://schemas.microsoft.com/office/drawing/2014/main" val="3052483084"/>
                        </a:ext>
                      </a:extLst>
                    </a:gridCol>
                    <a:gridCol w="1043884">
                      <a:extLst>
                        <a:ext uri="{9D8B030D-6E8A-4147-A177-3AD203B41FA5}">
                          <a16:colId xmlns:a16="http://schemas.microsoft.com/office/drawing/2014/main" val="290321923"/>
                        </a:ext>
                      </a:extLst>
                    </a:gridCol>
                    <a:gridCol w="1656182">
                      <a:extLst>
                        <a:ext uri="{9D8B030D-6E8A-4147-A177-3AD203B41FA5}">
                          <a16:colId xmlns:a16="http://schemas.microsoft.com/office/drawing/2014/main" val="571893181"/>
                        </a:ext>
                      </a:extLst>
                    </a:gridCol>
                  </a:tblGrid>
                  <a:tr h="570802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935" t="-2222" r="-300000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b="0" dirty="0">
                              <a:latin typeface="+mn-lt"/>
                              <a:cs typeface="Courier New" panose="02070309020205020404" pitchFamily="49" charset="0"/>
                            </a:rPr>
                            <a:t>Laufzeit (in 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60976" t="-2222" r="-162195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25954" t="-2222" r="-152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918270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0.02104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5074948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2000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0.107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5.08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2.344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1017441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4000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0.6583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6.15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2.621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341804"/>
                      </a:ext>
                    </a:extLst>
                  </a:tr>
                  <a:tr h="316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8000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/>
                            <a:t>4.904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7.44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400" dirty="0"/>
                            <a:t>2.900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802110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31FB27-C095-F8BF-B130-C4EBD7AA4BE4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292080" y="3779980"/>
            <a:ext cx="448623" cy="4835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7687D7-DD05-60D5-5988-4431AAF10753}"/>
              </a:ext>
            </a:extLst>
          </p:cNvPr>
          <p:cNvSpPr txBox="1"/>
          <p:nvPr/>
        </p:nvSpPr>
        <p:spPr bwMode="gray">
          <a:xfrm>
            <a:off x="5580112" y="4142509"/>
            <a:ext cx="1810614" cy="4034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Konvergiert gegen 3.0</a:t>
            </a:r>
            <a:endParaRPr lang="de-DE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BF31CF-E9D0-E1CD-3A6F-56931D8EB882}"/>
                  </a:ext>
                </a:extLst>
              </p:cNvPr>
              <p:cNvSpPr txBox="1"/>
              <p:nvPr/>
            </p:nvSpPr>
            <p:spPr bwMode="gray">
              <a:xfrm>
                <a:off x="2816317" y="4079861"/>
                <a:ext cx="1672792" cy="6641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de-DE" sz="1200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BF31CF-E9D0-E1CD-3A6F-56931D8EB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16317" y="4079861"/>
                <a:ext cx="1672792" cy="6641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B8D4F4-5958-5293-FD92-29BF09791131}"/>
                  </a:ext>
                </a:extLst>
              </p:cNvPr>
              <p:cNvSpPr txBox="1"/>
              <p:nvPr/>
            </p:nvSpPr>
            <p:spPr bwMode="gray">
              <a:xfrm>
                <a:off x="2816317" y="4647807"/>
                <a:ext cx="1810614" cy="4034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sz="1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0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4.904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000" b="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000" b="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8000</m:t>
                                      </m:r>
                                    </m:e>
                                    <m:sup>
                                      <m:r>
                                        <a:rPr lang="en-US" sz="1000" b="0" i="1" dirty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2.9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=−35.31</m:t>
                          </m:r>
                        </m:e>
                      </m:func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B8D4F4-5958-5293-FD92-29BF0979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16317" y="4647807"/>
                <a:ext cx="1810614" cy="4034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2A23AA-D03B-F9A3-4313-7D92ADC81E3A}"/>
                  </a:ext>
                </a:extLst>
              </p:cNvPr>
              <p:cNvSpPr txBox="1"/>
              <p:nvPr/>
            </p:nvSpPr>
            <p:spPr bwMode="gray">
              <a:xfrm>
                <a:off x="4636327" y="4647806"/>
                <a:ext cx="2425156" cy="4034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d>
                        <m:d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16000</m:t>
                          </m:r>
                        </m:e>
                      </m:d>
                      <m:r>
                        <a:rPr lang="en-US" sz="1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−35.31</m:t>
                          </m:r>
                        </m:sup>
                      </m:sSup>
                      <m:r>
                        <a:rPr lang="en-US" sz="1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16000</m:t>
                          </m:r>
                        </m:e>
                        <m:sup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2.9</m:t>
                          </m:r>
                        </m:sup>
                      </m:sSup>
                      <m:r>
                        <a:rPr lang="en-US" sz="1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=36.52</m:t>
                      </m:r>
                    </m:oMath>
                  </m:oMathPara>
                </a14:m>
                <a:endParaRPr lang="de-DE" sz="100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2A23AA-D03B-F9A3-4313-7D92ADC81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36327" y="4647806"/>
                <a:ext cx="2425156" cy="403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0351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F12E74-0952-FCF5-5843-C385EC4083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Systemabhängige</a:t>
            </a:r>
            <a:r>
              <a:rPr lang="de-DE" dirty="0"/>
              <a:t> Effekte, die Laufzeit bestimmen:</a:t>
            </a:r>
          </a:p>
          <a:p>
            <a:pPr lvl="1"/>
            <a:r>
              <a:rPr lang="de-DE" sz="1200" dirty="0"/>
              <a:t>Hardware: CPU, Speicher, Cache, …</a:t>
            </a:r>
          </a:p>
          <a:p>
            <a:pPr lvl="1"/>
            <a:r>
              <a:rPr lang="de-DE" sz="1200" dirty="0"/>
              <a:t>Software: Compiler, Interpreter, Speichermanager, … </a:t>
            </a:r>
          </a:p>
          <a:p>
            <a:pPr lvl="1"/>
            <a:r>
              <a:rPr lang="de-DE" sz="1200" dirty="0"/>
              <a:t>System: Betriebssystem, Netzwerk, (andere) Anwendungen, …</a:t>
            </a:r>
          </a:p>
          <a:p>
            <a:pPr lvl="1"/>
            <a:endParaRPr lang="de-DE" dirty="0"/>
          </a:p>
          <a:p>
            <a:r>
              <a:rPr lang="de-DE" b="1" dirty="0"/>
              <a:t>Systemunabhängige</a:t>
            </a:r>
            <a:r>
              <a:rPr lang="de-DE" dirty="0"/>
              <a:t> Effekte, die Laufzeit bestimmen:</a:t>
            </a:r>
          </a:p>
          <a:p>
            <a:pPr lvl="1"/>
            <a:r>
              <a:rPr lang="de-DE" sz="1200" dirty="0"/>
              <a:t>Eingabedaten</a:t>
            </a:r>
          </a:p>
          <a:p>
            <a:pPr lvl="1"/>
            <a:r>
              <a:rPr lang="de-DE" sz="1200" dirty="0"/>
              <a:t>Algorithmus</a:t>
            </a:r>
          </a:p>
          <a:p>
            <a:pPr lvl="1"/>
            <a:endParaRPr lang="de-DE" sz="1200" dirty="0"/>
          </a:p>
          <a:p>
            <a:r>
              <a:rPr lang="de-DE" dirty="0"/>
              <a:t>Problematisch, </a:t>
            </a:r>
            <a:r>
              <a:rPr lang="de-DE" dirty="0">
                <a:solidFill>
                  <a:srgbClr val="C00000"/>
                </a:solidFill>
              </a:rPr>
              <a:t>exakte</a:t>
            </a:r>
            <a:r>
              <a:rPr lang="de-DE" dirty="0"/>
              <a:t> Messungen der Laufzeit zu bekommen.</a:t>
            </a:r>
          </a:p>
          <a:p>
            <a:r>
              <a:rPr lang="de-DE" dirty="0"/>
              <a:t>Aber, viel </a:t>
            </a:r>
            <a:r>
              <a:rPr lang="de-DE" dirty="0">
                <a:solidFill>
                  <a:srgbClr val="C00000"/>
                </a:solidFill>
              </a:rPr>
              <a:t>einfacher</a:t>
            </a:r>
            <a:r>
              <a:rPr lang="de-DE" dirty="0"/>
              <a:t> und </a:t>
            </a:r>
            <a:r>
              <a:rPr lang="de-DE" dirty="0">
                <a:solidFill>
                  <a:srgbClr val="C00000"/>
                </a:solidFill>
              </a:rPr>
              <a:t>kostengünstiger</a:t>
            </a:r>
            <a:r>
              <a:rPr lang="de-DE" dirty="0"/>
              <a:t> mehr Messungen als in anderen Wissenschaften zu machen!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0AF8EF-1EA2-87BB-02FC-B9A114BC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Experimentelle Algorithmik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578FBC-A78E-377F-156C-191358BBF28E}"/>
                  </a:ext>
                </a:extLst>
              </p:cNvPr>
              <p:cNvSpPr txBox="1"/>
              <p:nvPr/>
            </p:nvSpPr>
            <p:spPr bwMode="gray">
              <a:xfrm>
                <a:off x="6084168" y="1796265"/>
                <a:ext cx="2448272" cy="4034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00" dirty="0">
                    <a:solidFill>
                      <a:srgbClr val="C00000"/>
                    </a:solidFill>
                  </a:rPr>
                  <a:t>Bestimmen die Konstante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de-DE" sz="1000" dirty="0">
                    <a:solidFill>
                      <a:srgbClr val="C00000"/>
                    </a:solidFill>
                  </a:rPr>
                  <a:t> im </a:t>
                </a:r>
                <a:r>
                  <a:rPr lang="en-US" sz="1000" i="1" dirty="0">
                    <a:solidFill>
                      <a:srgbClr val="C00000"/>
                    </a:solidFill>
                  </a:rPr>
                  <a:t>power law</a:t>
                </a:r>
                <a:endParaRPr lang="en-US" sz="1000" i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578FBC-A78E-377F-156C-191358BBF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084168" y="1796265"/>
                <a:ext cx="2448272" cy="403449"/>
              </a:xfrm>
              <a:prstGeom prst="rect">
                <a:avLst/>
              </a:prstGeom>
              <a:blipFill>
                <a:blip r:embed="rId2"/>
                <a:stretch>
                  <a:fillRect l="-4145" r="-362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B5FDE6-DF02-E21D-C5B5-47614303ECDD}"/>
                  </a:ext>
                </a:extLst>
              </p:cNvPr>
              <p:cNvSpPr txBox="1"/>
              <p:nvPr/>
            </p:nvSpPr>
            <p:spPr bwMode="gray">
              <a:xfrm>
                <a:off x="6084168" y="2960390"/>
                <a:ext cx="2592288" cy="4034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00" dirty="0">
                    <a:solidFill>
                      <a:srgbClr val="C00000"/>
                    </a:solidFill>
                  </a:rPr>
                  <a:t>Bestimmen den Exponenten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1000" dirty="0">
                    <a:solidFill>
                      <a:srgbClr val="C00000"/>
                    </a:solidFill>
                  </a:rPr>
                  <a:t> im </a:t>
                </a:r>
                <a:r>
                  <a:rPr lang="en-US" sz="1000" i="1" dirty="0">
                    <a:solidFill>
                      <a:srgbClr val="C00000"/>
                    </a:solidFill>
                  </a:rPr>
                  <a:t>power law</a:t>
                </a:r>
                <a:endParaRPr lang="en-US" sz="1000" i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B5FDE6-DF02-E21D-C5B5-47614303E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084168" y="2960390"/>
                <a:ext cx="2592288" cy="403449"/>
              </a:xfrm>
              <a:prstGeom prst="rect">
                <a:avLst/>
              </a:prstGeom>
              <a:blipFill>
                <a:blip r:embed="rId3"/>
                <a:stretch>
                  <a:fillRect l="-2927" r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ECBC6E3B-1586-4B44-5DA6-E350BD086129}"/>
              </a:ext>
            </a:extLst>
          </p:cNvPr>
          <p:cNvSpPr/>
          <p:nvPr/>
        </p:nvSpPr>
        <p:spPr bwMode="gray">
          <a:xfrm>
            <a:off x="5436096" y="1491630"/>
            <a:ext cx="288032" cy="1008112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8B34BAB-3F65-8136-E1C3-AA6A8E0E63C7}"/>
              </a:ext>
            </a:extLst>
          </p:cNvPr>
          <p:cNvSpPr/>
          <p:nvPr/>
        </p:nvSpPr>
        <p:spPr bwMode="gray">
          <a:xfrm>
            <a:off x="5436096" y="2895551"/>
            <a:ext cx="288032" cy="529704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AC1FAC-071B-9309-FE3C-6762AC2CA333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006350" y="4284910"/>
            <a:ext cx="1080120" cy="23083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FC49A0-5018-6630-BBD9-20532CD3FD08}"/>
              </a:ext>
            </a:extLst>
          </p:cNvPr>
          <p:cNvSpPr txBox="1"/>
          <p:nvPr/>
        </p:nvSpPr>
        <p:spPr bwMode="gray">
          <a:xfrm>
            <a:off x="3275856" y="4400326"/>
            <a:ext cx="4176464" cy="4034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Zum Beispiel, sehr viele Experimente/Ausführungen machen! </a:t>
            </a:r>
            <a:endParaRPr lang="de-DE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675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/>
                  <a:t>Wissenschaftliche Methode (</a:t>
                </a:r>
                <a:r>
                  <a:rPr lang="en-US" altLang="en-DE" i="1" dirty="0"/>
                  <a:t>scientific method</a:t>
                </a:r>
                <a:r>
                  <a:rPr lang="de-DE" altLang="en-DE" dirty="0"/>
                  <a:t>)</a:t>
                </a:r>
                <a:endParaRPr lang="de-DE" altLang="en-DE" i="1" dirty="0"/>
              </a:p>
              <a:p>
                <a:pPr marL="342900" indent="-342900"/>
                <a:r>
                  <a:rPr lang="de-DE" altLang="en-DE" dirty="0"/>
                  <a:t>Messung von Laufzeit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Mathematische Modelle für Laufzeiten 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Klassifikation von Komplexität: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DE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de-DE" altLang="en-DE" dirty="0">
                    <a:solidFill>
                      <a:schemeClr val="accent5"/>
                    </a:solidFill>
                  </a:rPr>
                  <a:t>-, </a:t>
                </a:r>
                <a14:m>
                  <m:oMath xmlns:m="http://schemas.openxmlformats.org/officeDocument/2006/math">
                    <m:r>
                      <a:rPr lang="de-DE" altLang="en-DE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de-DE" altLang="en-DE" dirty="0">
                    <a:solidFill>
                      <a:schemeClr val="accent5"/>
                    </a:solidFill>
                  </a:rPr>
                  <a:t>-, 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DE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altLang="en-DE" dirty="0">
                    <a:solidFill>
                      <a:schemeClr val="accent5"/>
                    </a:solidFill>
                  </a:rPr>
                  <a:t>-Notation</a:t>
                </a:r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9E105-2DFD-7665-7C85-FEE795774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2372E42E-686B-422E-F16A-5ACFD2E1CC2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b="1" dirty="0"/>
                  <a:t>Wissenschaftliche Methode (</a:t>
                </a:r>
                <a:r>
                  <a:rPr lang="en-US" altLang="en-DE" b="1" i="1" dirty="0"/>
                  <a:t>scientific method</a:t>
                </a:r>
                <a:r>
                  <a:rPr lang="de-DE" altLang="en-DE" b="1" dirty="0"/>
                  <a:t>)</a:t>
                </a:r>
                <a:endParaRPr lang="de-DE" altLang="en-DE" b="1" i="1" dirty="0"/>
              </a:p>
              <a:p>
                <a:pPr marL="342900" indent="-342900"/>
                <a:r>
                  <a:rPr lang="de-DE" altLang="en-DE" dirty="0"/>
                  <a:t>Messung von Laufzeit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Mathematische Modelle für Laufzeiten 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Klassifikation von Komplexität: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DE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de-DE" altLang="en-DE" dirty="0">
                    <a:solidFill>
                      <a:schemeClr val="accent5"/>
                    </a:solidFill>
                  </a:rPr>
                  <a:t>-, </a:t>
                </a:r>
                <a14:m>
                  <m:oMath xmlns:m="http://schemas.openxmlformats.org/officeDocument/2006/math">
                    <m:r>
                      <a:rPr lang="de-DE" altLang="en-DE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de-DE" altLang="en-DE" dirty="0">
                    <a:solidFill>
                      <a:schemeClr val="accent5"/>
                    </a:solidFill>
                  </a:rPr>
                  <a:t>-, 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DE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altLang="en-DE" dirty="0">
                    <a:solidFill>
                      <a:schemeClr val="accent5"/>
                    </a:solidFill>
                  </a:rPr>
                  <a:t>-Notation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2372E42E-686B-422E-F16A-5ACFD2E1C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4690A4D2-3F9E-3255-3817-3CA063D2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63083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15266-7C02-5A4A-6A02-18FE0CCDE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22B18-94E4-0E0B-3739-1FE4E1C13D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Laufzeit von Programmen war schon immer von</a:t>
            </a:r>
            <a:br>
              <a:rPr lang="de-DE" dirty="0"/>
            </a:br>
            <a:r>
              <a:rPr lang="de-DE" dirty="0"/>
              <a:t>zentraler Bedeutung</a:t>
            </a:r>
          </a:p>
          <a:p>
            <a:pPr lvl="1"/>
            <a:r>
              <a:rPr lang="en-US" sz="1200" i="1" dirty="0"/>
              <a:t>Analytic Engine</a:t>
            </a:r>
            <a:r>
              <a:rPr lang="de-DE" sz="1200" dirty="0"/>
              <a:t>: Wie oft muss man die Kurbel </a:t>
            </a:r>
            <a:br>
              <a:rPr lang="de-DE" sz="1200" dirty="0"/>
            </a:br>
            <a:r>
              <a:rPr lang="de-DE" sz="1200" dirty="0"/>
              <a:t>für eine Berechnung drehen?</a:t>
            </a:r>
          </a:p>
          <a:p>
            <a:r>
              <a:rPr lang="de-DE" dirty="0"/>
              <a:t>Laufzeit von Programmen ist für alle wichtig</a:t>
            </a:r>
          </a:p>
          <a:p>
            <a:pPr lvl="1"/>
            <a:r>
              <a:rPr lang="de-DE" sz="1200" b="1" dirty="0"/>
              <a:t>Programmierer</a:t>
            </a:r>
            <a:r>
              <a:rPr lang="de-DE" sz="1200" dirty="0"/>
              <a:t>: Muss eine Softwarelösung entwickeln,</a:t>
            </a:r>
            <a:br>
              <a:rPr lang="de-DE" sz="1200" dirty="0"/>
            </a:br>
            <a:r>
              <a:rPr lang="de-DE" sz="1200" dirty="0"/>
              <a:t>die in endlicher Zeit berechnet wird</a:t>
            </a:r>
          </a:p>
          <a:p>
            <a:pPr lvl="1"/>
            <a:r>
              <a:rPr lang="de-DE" sz="1200" b="1" dirty="0"/>
              <a:t>Kunde</a:t>
            </a:r>
            <a:r>
              <a:rPr lang="de-DE" sz="1200" dirty="0"/>
              <a:t>: Will die kostengünstigste Softwarelösung (Fixkosten = Softwareentwicklung, variable Kosten = Programmlaufzeitkosten)</a:t>
            </a:r>
          </a:p>
          <a:p>
            <a:pPr lvl="1"/>
            <a:r>
              <a:rPr lang="de-DE" sz="1200" b="1" dirty="0"/>
              <a:t>Theoretiker</a:t>
            </a:r>
            <a:r>
              <a:rPr lang="de-DE" sz="1200" dirty="0"/>
              <a:t>: Will Algorithmen vergleichen und in Komplexitätsklassen einteilen</a:t>
            </a:r>
          </a:p>
          <a:p>
            <a:r>
              <a:rPr lang="de-DE" dirty="0"/>
              <a:t>Gründe, um (die Laufzeit von) Algorithmen zu analysieren</a:t>
            </a:r>
          </a:p>
          <a:p>
            <a:pPr lvl="1"/>
            <a:r>
              <a:rPr lang="de-DE" sz="1200" dirty="0"/>
              <a:t>(Laufzeit-) Vorhersage</a:t>
            </a:r>
          </a:p>
          <a:p>
            <a:pPr lvl="1"/>
            <a:r>
              <a:rPr lang="de-DE" sz="1200" dirty="0" err="1"/>
              <a:t>Algorithmenvergleich</a:t>
            </a:r>
            <a:endParaRPr lang="de-DE" sz="1200" dirty="0"/>
          </a:p>
          <a:p>
            <a:pPr lvl="1"/>
            <a:r>
              <a:rPr lang="de-DE" sz="1200" dirty="0"/>
              <a:t>(Laufzeit-) Garantien</a:t>
            </a:r>
          </a:p>
          <a:p>
            <a:pPr lvl="1"/>
            <a:r>
              <a:rPr lang="de-DE" sz="1200" dirty="0"/>
              <a:t>Theoretische Basis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B731BB-AE7B-5832-2EF5-7259E9837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Laufzeit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1CAD45-4F00-8009-CC4F-4A77BBA24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72063"/>
            <a:ext cx="2131845" cy="154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5">
            <a:extLst>
              <a:ext uri="{FF2B5EF4-FFF2-40B4-BE49-F238E27FC236}">
                <a16:creationId xmlns:a16="http://schemas.microsoft.com/office/drawing/2014/main" id="{1F55C89F-86BC-D7D8-3410-FCD85A06E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2151" y="2394987"/>
            <a:ext cx="11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Charles Babbage</a:t>
            </a:r>
            <a:br>
              <a:rPr lang="de-DE" altLang="en-DE" sz="900" b="1" dirty="0"/>
            </a:br>
            <a:r>
              <a:rPr lang="de-DE" altLang="en-DE" sz="900" b="1" dirty="0"/>
              <a:t>(1791 – 1871)</a:t>
            </a:r>
          </a:p>
        </p:txBody>
      </p:sp>
      <p:pic>
        <p:nvPicPr>
          <p:cNvPr id="5" name="Picture 2" descr="https://upload.wikimedia.org/wikipedia/commons/d/d2/Charles_Babbage_1860.jpg">
            <a:extLst>
              <a:ext uri="{FF2B5EF4-FFF2-40B4-BE49-F238E27FC236}">
                <a16:creationId xmlns:a16="http://schemas.microsoft.com/office/drawing/2014/main" id="{64FC6CB9-9F5F-4692-85D4-A466FD322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5"/>
          <a:stretch/>
        </p:blipFill>
        <p:spPr bwMode="auto">
          <a:xfrm>
            <a:off x="7614118" y="1198152"/>
            <a:ext cx="1104021" cy="12554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42ECA9-D9C3-DBD6-A590-F4E67EAA6099}"/>
              </a:ext>
            </a:extLst>
          </p:cNvPr>
          <p:cNvCxnSpPr>
            <a:cxnSpLocks/>
          </p:cNvCxnSpPr>
          <p:nvPr/>
        </p:nvCxnSpPr>
        <p:spPr bwMode="gray">
          <a:xfrm>
            <a:off x="4139952" y="1909914"/>
            <a:ext cx="2736304" cy="30179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7E8BD0-4273-933B-5C7A-722A838C9E9C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627784" y="4083918"/>
            <a:ext cx="1512168" cy="1735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82270B-C5D4-DAE3-F404-47A444AE3FAF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627784" y="4329432"/>
            <a:ext cx="1512168" cy="18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1B2FF3-B799-608C-8AD1-08374C1BBED9}"/>
              </a:ext>
            </a:extLst>
          </p:cNvPr>
          <p:cNvCxnSpPr>
            <a:cxnSpLocks/>
          </p:cNvCxnSpPr>
          <p:nvPr/>
        </p:nvCxnSpPr>
        <p:spPr bwMode="gray">
          <a:xfrm flipH="1">
            <a:off x="2627784" y="4394926"/>
            <a:ext cx="1512168" cy="1930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8B176E0-8C92-6633-D724-27141F7BAB34}"/>
              </a:ext>
            </a:extLst>
          </p:cNvPr>
          <p:cNvSpPr txBox="1"/>
          <p:nvPr/>
        </p:nvSpPr>
        <p:spPr bwMode="gray">
          <a:xfrm>
            <a:off x="4261645" y="4198631"/>
            <a:ext cx="2182563" cy="26197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solidFill>
                  <a:srgbClr val="C00000"/>
                </a:solidFill>
              </a:rPr>
              <a:t>Programmiertechnik II (PT2)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8D4122-D25C-70DA-2D5B-AEC179884769}"/>
              </a:ext>
            </a:extLst>
          </p:cNvPr>
          <p:cNvSpPr txBox="1"/>
          <p:nvPr/>
        </p:nvSpPr>
        <p:spPr bwMode="gray">
          <a:xfrm>
            <a:off x="4261645" y="4672785"/>
            <a:ext cx="2326579" cy="26197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solidFill>
                  <a:srgbClr val="C00000"/>
                </a:solidFill>
              </a:rPr>
              <a:t>Theoretische Informatik I (TI1)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47989F-CE13-A339-8854-E46AD9957DDD}"/>
              </a:ext>
            </a:extLst>
          </p:cNvPr>
          <p:cNvCxnSpPr>
            <a:cxnSpLocks/>
          </p:cNvCxnSpPr>
          <p:nvPr/>
        </p:nvCxnSpPr>
        <p:spPr bwMode="gray">
          <a:xfrm flipH="1">
            <a:off x="2627784" y="4837569"/>
            <a:ext cx="1512168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8297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CCCD0D4-CEB5-A7E2-79AC-2BA8FDBEFE5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i="1" dirty="0"/>
                  <a:t>Discrete Fourier Transform</a:t>
                </a:r>
              </a:p>
              <a:p>
                <a:pPr lvl="1"/>
                <a:r>
                  <a:rPr lang="de-DE" sz="1200" b="1" dirty="0"/>
                  <a:t>Problem</a:t>
                </a:r>
                <a:r>
                  <a:rPr lang="de-DE" sz="1200" dirty="0"/>
                  <a:t>: Zerlegung einer Zeitreihe von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Beobachtungen in periodische Komponenten</a:t>
                </a:r>
              </a:p>
              <a:p>
                <a:pPr lvl="1"/>
                <a:r>
                  <a:rPr lang="de-DE" sz="1200" b="1" dirty="0"/>
                  <a:t>Anwendung</a:t>
                </a:r>
                <a:r>
                  <a:rPr lang="de-DE" sz="1200" dirty="0"/>
                  <a:t>: JPEG-Kompression, Magnet-Resonanz (MRI) Bildgebung …</a:t>
                </a:r>
              </a:p>
              <a:p>
                <a:pPr lvl="1"/>
                <a:r>
                  <a:rPr lang="de-DE" sz="1200" b="1" dirty="0"/>
                  <a:t>Naive</a:t>
                </a:r>
                <a:r>
                  <a:rPr lang="de-DE" sz="1200" dirty="0"/>
                  <a:t>: Eine Doppelschleife mit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200" dirty="0"/>
                  <a:t> Einzelschritten</a:t>
                </a:r>
              </a:p>
              <a:p>
                <a:pPr lvl="1"/>
                <a:r>
                  <a:rPr lang="de-DE" sz="1200" b="1" dirty="0"/>
                  <a:t>FFT-Algorithmus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de-DE" sz="1200" dirty="0"/>
                  <a:t> Einzelschritte. </a:t>
                </a:r>
                <a:r>
                  <a:rPr lang="de-DE" sz="1200" dirty="0">
                    <a:solidFill>
                      <a:srgbClr val="C00000"/>
                    </a:solidFill>
                  </a:rPr>
                  <a:t>Ermöglichte ganz neue Anwendungen!</a:t>
                </a:r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de-DE" b="1" dirty="0"/>
                  <a:t>-Körper Problem</a:t>
                </a:r>
              </a:p>
              <a:p>
                <a:pPr lvl="1"/>
                <a:r>
                  <a:rPr lang="de-DE" sz="1200" b="1" dirty="0"/>
                  <a:t>Problem</a:t>
                </a:r>
                <a:r>
                  <a:rPr lang="de-DE" sz="1200" dirty="0"/>
                  <a:t>: Simulation von Gravitationskräften zwischen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sz="1200" dirty="0"/>
                  <a:t> Körpern</a:t>
                </a:r>
              </a:p>
              <a:p>
                <a:pPr lvl="1"/>
                <a:r>
                  <a:rPr lang="de-DE" sz="1200" b="1" dirty="0"/>
                  <a:t>Anwendung</a:t>
                </a:r>
                <a:r>
                  <a:rPr lang="de-DE" sz="1200" dirty="0"/>
                  <a:t>: Astronomie</a:t>
                </a:r>
              </a:p>
              <a:p>
                <a:pPr lvl="1"/>
                <a:r>
                  <a:rPr lang="de-DE" sz="1200" b="1" dirty="0"/>
                  <a:t>Naive</a:t>
                </a:r>
                <a:r>
                  <a:rPr lang="de-DE" sz="1200" dirty="0"/>
                  <a:t>: Eine Doppelschleife mit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200" dirty="0"/>
                  <a:t> Einzelberechnungen</a:t>
                </a:r>
              </a:p>
              <a:p>
                <a:pPr lvl="1"/>
                <a:r>
                  <a:rPr lang="de-DE" sz="1200" b="1" dirty="0"/>
                  <a:t>Barnes-Hut Algorithmus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de-DE" sz="1200" dirty="0"/>
                  <a:t> Einzelschritte. </a:t>
                </a:r>
                <a:r>
                  <a:rPr lang="de-DE" sz="1200" dirty="0">
                    <a:solidFill>
                      <a:srgbClr val="C00000"/>
                    </a:solidFill>
                  </a:rPr>
                  <a:t>Ermöglichte neue Forschung!</a:t>
                </a:r>
              </a:p>
              <a:p>
                <a:pPr lvl="1"/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CCCD0D4-CEB5-A7E2-79AC-2BA8FDBEFE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B23D59A-38FE-574E-A014-8A89AAE2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Algorithmische Erfolge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85691-CC7F-D6E6-3E8A-15CCDC43EBF4}"/>
              </a:ext>
            </a:extLst>
          </p:cNvPr>
          <p:cNvSpPr txBox="1"/>
          <p:nvPr/>
        </p:nvSpPr>
        <p:spPr bwMode="gray">
          <a:xfrm>
            <a:off x="7511802" y="2164044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Carl Friedrich Gauss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(1777 - 1855)</a:t>
            </a:r>
          </a:p>
        </p:txBody>
      </p:sp>
      <p:pic>
        <p:nvPicPr>
          <p:cNvPr id="5" name="Picture 2" descr="Credit: Getty Images/Hulton Archive">
            <a:extLst>
              <a:ext uri="{FF2B5EF4-FFF2-40B4-BE49-F238E27FC236}">
                <a16:creationId xmlns:a16="http://schemas.microsoft.com/office/drawing/2014/main" id="{DC1C8AE3-6655-CA63-2655-49455088B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239837"/>
            <a:ext cx="767035" cy="92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25" name="Group 3124">
            <a:extLst>
              <a:ext uri="{FF2B5EF4-FFF2-40B4-BE49-F238E27FC236}">
                <a16:creationId xmlns:a16="http://schemas.microsoft.com/office/drawing/2014/main" id="{A7D4F06C-E8BC-B799-59C1-E8C3FFC761F2}"/>
              </a:ext>
            </a:extLst>
          </p:cNvPr>
          <p:cNvGrpSpPr/>
          <p:nvPr/>
        </p:nvGrpSpPr>
        <p:grpSpPr>
          <a:xfrm>
            <a:off x="7080089" y="3672121"/>
            <a:ext cx="1943881" cy="1295921"/>
            <a:chOff x="7080089" y="3672121"/>
            <a:chExt cx="1943881" cy="129592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85DA3DE-CE21-6B23-BAFC-64D84F3727C3}"/>
                </a:ext>
              </a:extLst>
            </p:cNvPr>
            <p:cNvSpPr/>
            <p:nvPr/>
          </p:nvSpPr>
          <p:spPr>
            <a:xfrm>
              <a:off x="7080089" y="3672121"/>
              <a:ext cx="1943881" cy="1295921"/>
            </a:xfrm>
            <a:custGeom>
              <a:avLst/>
              <a:gdLst>
                <a:gd name="connsiteX0" fmla="*/ 0 w 1943881"/>
                <a:gd name="connsiteY0" fmla="*/ 1295921 h 1295921"/>
                <a:gd name="connsiteX1" fmla="*/ 1943881 w 1943881"/>
                <a:gd name="connsiteY1" fmla="*/ 1295921 h 1295921"/>
                <a:gd name="connsiteX2" fmla="*/ 1943881 w 1943881"/>
                <a:gd name="connsiteY2" fmla="*/ 0 h 1295921"/>
                <a:gd name="connsiteX3" fmla="*/ 0 w 1943881"/>
                <a:gd name="connsiteY3" fmla="*/ 0 h 129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881" h="1295921">
                  <a:moveTo>
                    <a:pt x="0" y="1295921"/>
                  </a:moveTo>
                  <a:lnTo>
                    <a:pt x="1943881" y="1295921"/>
                  </a:lnTo>
                  <a:lnTo>
                    <a:pt x="19438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86440A3-9C9C-0795-1C6D-E38479F63DCC}"/>
                </a:ext>
              </a:extLst>
            </p:cNvPr>
            <p:cNvSpPr/>
            <p:nvPr/>
          </p:nvSpPr>
          <p:spPr>
            <a:xfrm>
              <a:off x="7412934" y="3710386"/>
              <a:ext cx="1572773" cy="1075951"/>
            </a:xfrm>
            <a:custGeom>
              <a:avLst/>
              <a:gdLst>
                <a:gd name="connsiteX0" fmla="*/ 0 w 1572773"/>
                <a:gd name="connsiteY0" fmla="*/ 1075951 h 1075951"/>
                <a:gd name="connsiteX1" fmla="*/ 1572774 w 1572773"/>
                <a:gd name="connsiteY1" fmla="*/ 1075951 h 1075951"/>
                <a:gd name="connsiteX2" fmla="*/ 1572774 w 1572773"/>
                <a:gd name="connsiteY2" fmla="*/ 0 h 1075951"/>
                <a:gd name="connsiteX3" fmla="*/ 0 w 1572773"/>
                <a:gd name="connsiteY3" fmla="*/ 0 h 107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773" h="1075951">
                  <a:moveTo>
                    <a:pt x="0" y="1075951"/>
                  </a:moveTo>
                  <a:lnTo>
                    <a:pt x="1572774" y="1075951"/>
                  </a:lnTo>
                  <a:lnTo>
                    <a:pt x="15727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3867527-DC40-DBEA-49EE-11CB26E9297B}"/>
                </a:ext>
              </a:extLst>
            </p:cNvPr>
            <p:cNvSpPr/>
            <p:nvPr/>
          </p:nvSpPr>
          <p:spPr>
            <a:xfrm>
              <a:off x="7457445" y="3710386"/>
              <a:ext cx="809" cy="1075951"/>
            </a:xfrm>
            <a:custGeom>
              <a:avLst/>
              <a:gdLst>
                <a:gd name="connsiteX0" fmla="*/ 0 w 809"/>
                <a:gd name="connsiteY0" fmla="*/ 1075951 h 1075951"/>
                <a:gd name="connsiteX1" fmla="*/ 0 w 809"/>
                <a:gd name="connsiteY1" fmla="*/ 0 h 107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9" h="1075951">
                  <a:moveTo>
                    <a:pt x="0" y="1075951"/>
                  </a:moveTo>
                  <a:lnTo>
                    <a:pt x="0" y="0"/>
                  </a:lnTo>
                </a:path>
              </a:pathLst>
            </a:custGeom>
            <a:noFill/>
            <a:ln w="161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6001477-3086-5433-C9CC-9E97ACBB2FC1}"/>
                </a:ext>
              </a:extLst>
            </p:cNvPr>
            <p:cNvSpPr/>
            <p:nvPr/>
          </p:nvSpPr>
          <p:spPr>
            <a:xfrm>
              <a:off x="7952024" y="3710386"/>
              <a:ext cx="809" cy="1075951"/>
            </a:xfrm>
            <a:custGeom>
              <a:avLst/>
              <a:gdLst>
                <a:gd name="connsiteX0" fmla="*/ 0 w 809"/>
                <a:gd name="connsiteY0" fmla="*/ 1075951 h 1075951"/>
                <a:gd name="connsiteX1" fmla="*/ 0 w 809"/>
                <a:gd name="connsiteY1" fmla="*/ 0 h 107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9" h="1075951">
                  <a:moveTo>
                    <a:pt x="0" y="1075951"/>
                  </a:moveTo>
                  <a:lnTo>
                    <a:pt x="0" y="0"/>
                  </a:lnTo>
                </a:path>
              </a:pathLst>
            </a:custGeom>
            <a:noFill/>
            <a:ln w="161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58B1CBD-F64B-0D67-40DC-164F1641F8C4}"/>
                </a:ext>
              </a:extLst>
            </p:cNvPr>
            <p:cNvSpPr/>
            <p:nvPr/>
          </p:nvSpPr>
          <p:spPr>
            <a:xfrm>
              <a:off x="8446613" y="3710386"/>
              <a:ext cx="809" cy="1075951"/>
            </a:xfrm>
            <a:custGeom>
              <a:avLst/>
              <a:gdLst>
                <a:gd name="connsiteX0" fmla="*/ 0 w 809"/>
                <a:gd name="connsiteY0" fmla="*/ 1075951 h 1075951"/>
                <a:gd name="connsiteX1" fmla="*/ 0 w 809"/>
                <a:gd name="connsiteY1" fmla="*/ 0 h 107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9" h="1075951">
                  <a:moveTo>
                    <a:pt x="0" y="1075951"/>
                  </a:moveTo>
                  <a:lnTo>
                    <a:pt x="0" y="0"/>
                  </a:lnTo>
                </a:path>
              </a:pathLst>
            </a:custGeom>
            <a:noFill/>
            <a:ln w="161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516904C-0024-262E-2F2E-C4ACFF5CF49F}"/>
                </a:ext>
              </a:extLst>
            </p:cNvPr>
            <p:cNvSpPr/>
            <p:nvPr/>
          </p:nvSpPr>
          <p:spPr>
            <a:xfrm>
              <a:off x="8941193" y="3710386"/>
              <a:ext cx="809" cy="1075951"/>
            </a:xfrm>
            <a:custGeom>
              <a:avLst/>
              <a:gdLst>
                <a:gd name="connsiteX0" fmla="*/ 0 w 809"/>
                <a:gd name="connsiteY0" fmla="*/ 1075951 h 1075951"/>
                <a:gd name="connsiteX1" fmla="*/ 0 w 809"/>
                <a:gd name="connsiteY1" fmla="*/ 0 h 107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9" h="1075951">
                  <a:moveTo>
                    <a:pt x="0" y="1075951"/>
                  </a:moveTo>
                  <a:lnTo>
                    <a:pt x="0" y="0"/>
                  </a:lnTo>
                </a:path>
              </a:pathLst>
            </a:custGeom>
            <a:noFill/>
            <a:ln w="161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4CB7913-F1CF-B9F1-B564-6B47091056A7}"/>
                </a:ext>
              </a:extLst>
            </p:cNvPr>
            <p:cNvSpPr/>
            <p:nvPr/>
          </p:nvSpPr>
          <p:spPr>
            <a:xfrm>
              <a:off x="7412934" y="4786337"/>
              <a:ext cx="1572773" cy="809"/>
            </a:xfrm>
            <a:custGeom>
              <a:avLst/>
              <a:gdLst>
                <a:gd name="connsiteX0" fmla="*/ 0 w 1572773"/>
                <a:gd name="connsiteY0" fmla="*/ 0 h 809"/>
                <a:gd name="connsiteX1" fmla="*/ 1572774 w 1572773"/>
                <a:gd name="connsiteY1" fmla="*/ 0 h 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2773" h="809">
                  <a:moveTo>
                    <a:pt x="0" y="0"/>
                  </a:moveTo>
                  <a:lnTo>
                    <a:pt x="1572774" y="0"/>
                  </a:lnTo>
                </a:path>
              </a:pathLst>
            </a:custGeom>
            <a:noFill/>
            <a:ln w="32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6ECC5B5-2A95-4134-AAF5-CB687A58B520}"/>
                </a:ext>
              </a:extLst>
            </p:cNvPr>
            <p:cNvSpPr/>
            <p:nvPr/>
          </p:nvSpPr>
          <p:spPr>
            <a:xfrm>
              <a:off x="7457445" y="4771029"/>
              <a:ext cx="809" cy="15308"/>
            </a:xfrm>
            <a:custGeom>
              <a:avLst/>
              <a:gdLst>
                <a:gd name="connsiteX0" fmla="*/ 0 w 809"/>
                <a:gd name="connsiteY0" fmla="*/ 15308 h 15308"/>
                <a:gd name="connsiteX1" fmla="*/ 0 w 809"/>
                <a:gd name="connsiteY1" fmla="*/ 0 h 1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9" h="15308">
                  <a:moveTo>
                    <a:pt x="0" y="15308"/>
                  </a:moveTo>
                  <a:lnTo>
                    <a:pt x="0" y="0"/>
                  </a:lnTo>
                </a:path>
              </a:pathLst>
            </a:custGeom>
            <a:noFill/>
            <a:ln w="32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FCF4F2B-8378-84E1-1146-C4074995A42D}"/>
                </a:ext>
              </a:extLst>
            </p:cNvPr>
            <p:cNvSpPr/>
            <p:nvPr/>
          </p:nvSpPr>
          <p:spPr>
            <a:xfrm>
              <a:off x="7952024" y="4771029"/>
              <a:ext cx="809" cy="15308"/>
            </a:xfrm>
            <a:custGeom>
              <a:avLst/>
              <a:gdLst>
                <a:gd name="connsiteX0" fmla="*/ 0 w 809"/>
                <a:gd name="connsiteY0" fmla="*/ 15308 h 15308"/>
                <a:gd name="connsiteX1" fmla="*/ 0 w 809"/>
                <a:gd name="connsiteY1" fmla="*/ 0 h 1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9" h="15308">
                  <a:moveTo>
                    <a:pt x="0" y="15308"/>
                  </a:moveTo>
                  <a:lnTo>
                    <a:pt x="0" y="0"/>
                  </a:lnTo>
                </a:path>
              </a:pathLst>
            </a:custGeom>
            <a:noFill/>
            <a:ln w="32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06CC236-1C18-E550-9403-B36E852487CF}"/>
                </a:ext>
              </a:extLst>
            </p:cNvPr>
            <p:cNvSpPr/>
            <p:nvPr/>
          </p:nvSpPr>
          <p:spPr>
            <a:xfrm>
              <a:off x="8446613" y="4771029"/>
              <a:ext cx="809" cy="15308"/>
            </a:xfrm>
            <a:custGeom>
              <a:avLst/>
              <a:gdLst>
                <a:gd name="connsiteX0" fmla="*/ 0 w 809"/>
                <a:gd name="connsiteY0" fmla="*/ 15308 h 15308"/>
                <a:gd name="connsiteX1" fmla="*/ 0 w 809"/>
                <a:gd name="connsiteY1" fmla="*/ 0 h 1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9" h="15308">
                  <a:moveTo>
                    <a:pt x="0" y="15308"/>
                  </a:moveTo>
                  <a:lnTo>
                    <a:pt x="0" y="0"/>
                  </a:lnTo>
                </a:path>
              </a:pathLst>
            </a:custGeom>
            <a:noFill/>
            <a:ln w="32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20E4F9B-D1D9-B598-A32F-0578C9043DF6}"/>
                </a:ext>
              </a:extLst>
            </p:cNvPr>
            <p:cNvSpPr/>
            <p:nvPr/>
          </p:nvSpPr>
          <p:spPr>
            <a:xfrm>
              <a:off x="8941193" y="4771029"/>
              <a:ext cx="809" cy="15308"/>
            </a:xfrm>
            <a:custGeom>
              <a:avLst/>
              <a:gdLst>
                <a:gd name="connsiteX0" fmla="*/ 0 w 809"/>
                <a:gd name="connsiteY0" fmla="*/ 15308 h 15308"/>
                <a:gd name="connsiteX1" fmla="*/ 0 w 809"/>
                <a:gd name="connsiteY1" fmla="*/ 0 h 1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9" h="15308">
                  <a:moveTo>
                    <a:pt x="0" y="15308"/>
                  </a:moveTo>
                  <a:lnTo>
                    <a:pt x="0" y="0"/>
                  </a:lnTo>
                </a:path>
              </a:pathLst>
            </a:custGeom>
            <a:noFill/>
            <a:ln w="32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174BCCD-40C8-EC3C-3AC3-854E1D531EC9}"/>
                </a:ext>
              </a:extLst>
            </p:cNvPr>
            <p:cNvSpPr/>
            <p:nvPr/>
          </p:nvSpPr>
          <p:spPr>
            <a:xfrm>
              <a:off x="7384968" y="4814135"/>
              <a:ext cx="29168" cy="48985"/>
            </a:xfrm>
            <a:custGeom>
              <a:avLst/>
              <a:gdLst>
                <a:gd name="connsiteX0" fmla="*/ 952 w 29168"/>
                <a:gd name="connsiteY0" fmla="*/ 43405 h 48985"/>
                <a:gd name="connsiteX1" fmla="*/ 11779 w 29168"/>
                <a:gd name="connsiteY1" fmla="*/ 43405 h 48985"/>
                <a:gd name="connsiteX2" fmla="*/ 11779 w 29168"/>
                <a:gd name="connsiteY2" fmla="*/ 6034 h 48985"/>
                <a:gd name="connsiteX3" fmla="*/ 0 w 29168"/>
                <a:gd name="connsiteY3" fmla="*/ 8399 h 48985"/>
                <a:gd name="connsiteX4" fmla="*/ 0 w 29168"/>
                <a:gd name="connsiteY4" fmla="*/ 2365 h 48985"/>
                <a:gd name="connsiteX5" fmla="*/ 11714 w 29168"/>
                <a:gd name="connsiteY5" fmla="*/ 0 h 48985"/>
                <a:gd name="connsiteX6" fmla="*/ 18341 w 29168"/>
                <a:gd name="connsiteY6" fmla="*/ 0 h 48985"/>
                <a:gd name="connsiteX7" fmla="*/ 18341 w 29168"/>
                <a:gd name="connsiteY7" fmla="*/ 43405 h 48985"/>
                <a:gd name="connsiteX8" fmla="*/ 29169 w 29168"/>
                <a:gd name="connsiteY8" fmla="*/ 43405 h 48985"/>
                <a:gd name="connsiteX9" fmla="*/ 29169 w 29168"/>
                <a:gd name="connsiteY9" fmla="*/ 48986 h 48985"/>
                <a:gd name="connsiteX10" fmla="*/ 952 w 29168"/>
                <a:gd name="connsiteY10" fmla="*/ 48986 h 48985"/>
                <a:gd name="connsiteX11" fmla="*/ 952 w 29168"/>
                <a:gd name="connsiteY11" fmla="*/ 43405 h 4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168" h="48985">
                  <a:moveTo>
                    <a:pt x="952" y="43405"/>
                  </a:moveTo>
                  <a:lnTo>
                    <a:pt x="11779" y="43405"/>
                  </a:lnTo>
                  <a:lnTo>
                    <a:pt x="11779" y="6034"/>
                  </a:lnTo>
                  <a:lnTo>
                    <a:pt x="0" y="8399"/>
                  </a:lnTo>
                  <a:lnTo>
                    <a:pt x="0" y="2365"/>
                  </a:lnTo>
                  <a:lnTo>
                    <a:pt x="11714" y="0"/>
                  </a:lnTo>
                  <a:lnTo>
                    <a:pt x="18341" y="0"/>
                  </a:lnTo>
                  <a:lnTo>
                    <a:pt x="18341" y="43405"/>
                  </a:lnTo>
                  <a:lnTo>
                    <a:pt x="29169" y="43405"/>
                  </a:lnTo>
                  <a:lnTo>
                    <a:pt x="29169" y="48986"/>
                  </a:lnTo>
                  <a:lnTo>
                    <a:pt x="952" y="48986"/>
                  </a:lnTo>
                  <a:lnTo>
                    <a:pt x="952" y="43405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3D4CCA7-2DFA-28B8-CFDD-A438A8651131}"/>
                </a:ext>
              </a:extLst>
            </p:cNvPr>
            <p:cNvSpPr/>
            <p:nvPr/>
          </p:nvSpPr>
          <p:spPr>
            <a:xfrm>
              <a:off x="7427522" y="4854786"/>
              <a:ext cx="6923" cy="8334"/>
            </a:xfrm>
            <a:custGeom>
              <a:avLst/>
              <a:gdLst>
                <a:gd name="connsiteX0" fmla="*/ 0 w 6923"/>
                <a:gd name="connsiteY0" fmla="*/ 0 h 8334"/>
                <a:gd name="connsiteX1" fmla="*/ 6923 w 6923"/>
                <a:gd name="connsiteY1" fmla="*/ 0 h 8334"/>
                <a:gd name="connsiteX2" fmla="*/ 6923 w 6923"/>
                <a:gd name="connsiteY2" fmla="*/ 8334 h 8334"/>
                <a:gd name="connsiteX3" fmla="*/ 0 w 6923"/>
                <a:gd name="connsiteY3" fmla="*/ 8334 h 8334"/>
                <a:gd name="connsiteX4" fmla="*/ 0 w 6923"/>
                <a:gd name="connsiteY4" fmla="*/ 0 h 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3" h="8334">
                  <a:moveTo>
                    <a:pt x="0" y="0"/>
                  </a:moveTo>
                  <a:lnTo>
                    <a:pt x="6923" y="0"/>
                  </a:lnTo>
                  <a:lnTo>
                    <a:pt x="6923" y="8334"/>
                  </a:lnTo>
                  <a:lnTo>
                    <a:pt x="0" y="8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ABBF6F4-11C0-1A89-FC07-2A14A366B882}"/>
                </a:ext>
              </a:extLst>
            </p:cNvPr>
            <p:cNvSpPr/>
            <p:nvPr/>
          </p:nvSpPr>
          <p:spPr>
            <a:xfrm>
              <a:off x="7446126" y="4813252"/>
              <a:ext cx="33859" cy="50816"/>
            </a:xfrm>
            <a:custGeom>
              <a:avLst/>
              <a:gdLst>
                <a:gd name="connsiteX0" fmla="*/ 16930 w 33859"/>
                <a:gd name="connsiteY0" fmla="*/ 5248 h 50816"/>
                <a:gd name="connsiteX1" fmla="*/ 9220 w 33859"/>
                <a:gd name="connsiteY1" fmla="*/ 10303 h 50816"/>
                <a:gd name="connsiteX2" fmla="*/ 6660 w 33859"/>
                <a:gd name="connsiteY2" fmla="*/ 25424 h 50816"/>
                <a:gd name="connsiteX3" fmla="*/ 9220 w 33859"/>
                <a:gd name="connsiteY3" fmla="*/ 40554 h 50816"/>
                <a:gd name="connsiteX4" fmla="*/ 16930 w 33859"/>
                <a:gd name="connsiteY4" fmla="*/ 45568 h 50816"/>
                <a:gd name="connsiteX5" fmla="*/ 24640 w 33859"/>
                <a:gd name="connsiteY5" fmla="*/ 40554 h 50816"/>
                <a:gd name="connsiteX6" fmla="*/ 27232 w 33859"/>
                <a:gd name="connsiteY6" fmla="*/ 25424 h 50816"/>
                <a:gd name="connsiteX7" fmla="*/ 24640 w 33859"/>
                <a:gd name="connsiteY7" fmla="*/ 10303 h 50816"/>
                <a:gd name="connsiteX8" fmla="*/ 16930 w 33859"/>
                <a:gd name="connsiteY8" fmla="*/ 5248 h 50816"/>
                <a:gd name="connsiteX9" fmla="*/ 16930 w 33859"/>
                <a:gd name="connsiteY9" fmla="*/ 0 h 50816"/>
                <a:gd name="connsiteX10" fmla="*/ 29496 w 33859"/>
                <a:gd name="connsiteY10" fmla="*/ 6528 h 50816"/>
                <a:gd name="connsiteX11" fmla="*/ 33860 w 33859"/>
                <a:gd name="connsiteY11" fmla="*/ 25424 h 50816"/>
                <a:gd name="connsiteX12" fmla="*/ 29496 w 33859"/>
                <a:gd name="connsiteY12" fmla="*/ 44320 h 50816"/>
                <a:gd name="connsiteX13" fmla="*/ 16930 w 33859"/>
                <a:gd name="connsiteY13" fmla="*/ 50816 h 50816"/>
                <a:gd name="connsiteX14" fmla="*/ 4331 w 33859"/>
                <a:gd name="connsiteY14" fmla="*/ 44320 h 50816"/>
                <a:gd name="connsiteX15" fmla="*/ 0 w 33859"/>
                <a:gd name="connsiteY15" fmla="*/ 25424 h 50816"/>
                <a:gd name="connsiteX16" fmla="*/ 4331 w 33859"/>
                <a:gd name="connsiteY16" fmla="*/ 6528 h 50816"/>
                <a:gd name="connsiteX17" fmla="*/ 16930 w 33859"/>
                <a:gd name="connsiteY17" fmla="*/ 0 h 50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859" h="50816">
                  <a:moveTo>
                    <a:pt x="16930" y="5248"/>
                  </a:moveTo>
                  <a:cubicBezTo>
                    <a:pt x="13517" y="5248"/>
                    <a:pt x="10947" y="6933"/>
                    <a:pt x="9220" y="10303"/>
                  </a:cubicBezTo>
                  <a:cubicBezTo>
                    <a:pt x="7513" y="13648"/>
                    <a:pt x="6660" y="18686"/>
                    <a:pt x="6660" y="25424"/>
                  </a:cubicBezTo>
                  <a:cubicBezTo>
                    <a:pt x="6660" y="32139"/>
                    <a:pt x="7513" y="37185"/>
                    <a:pt x="9220" y="40554"/>
                  </a:cubicBezTo>
                  <a:cubicBezTo>
                    <a:pt x="10947" y="43899"/>
                    <a:pt x="13517" y="45568"/>
                    <a:pt x="16930" y="45568"/>
                  </a:cubicBezTo>
                  <a:cubicBezTo>
                    <a:pt x="20364" y="45568"/>
                    <a:pt x="22934" y="43899"/>
                    <a:pt x="24640" y="40554"/>
                  </a:cubicBezTo>
                  <a:cubicBezTo>
                    <a:pt x="26368" y="37185"/>
                    <a:pt x="27232" y="32139"/>
                    <a:pt x="27232" y="25424"/>
                  </a:cubicBezTo>
                  <a:cubicBezTo>
                    <a:pt x="27232" y="18686"/>
                    <a:pt x="26368" y="13648"/>
                    <a:pt x="24640" y="10303"/>
                  </a:cubicBezTo>
                  <a:cubicBezTo>
                    <a:pt x="22934" y="6933"/>
                    <a:pt x="20364" y="5248"/>
                    <a:pt x="16930" y="5248"/>
                  </a:cubicBezTo>
                  <a:moveTo>
                    <a:pt x="16930" y="0"/>
                  </a:moveTo>
                  <a:cubicBezTo>
                    <a:pt x="22420" y="0"/>
                    <a:pt x="26609" y="2179"/>
                    <a:pt x="29496" y="6528"/>
                  </a:cubicBezTo>
                  <a:cubicBezTo>
                    <a:pt x="32405" y="10861"/>
                    <a:pt x="33860" y="17155"/>
                    <a:pt x="33860" y="25424"/>
                  </a:cubicBezTo>
                  <a:cubicBezTo>
                    <a:pt x="33860" y="33670"/>
                    <a:pt x="32405" y="39971"/>
                    <a:pt x="29496" y="44320"/>
                  </a:cubicBezTo>
                  <a:cubicBezTo>
                    <a:pt x="26609" y="48654"/>
                    <a:pt x="22420" y="50816"/>
                    <a:pt x="16930" y="50816"/>
                  </a:cubicBezTo>
                  <a:cubicBezTo>
                    <a:pt x="11440" y="50816"/>
                    <a:pt x="7240" y="48654"/>
                    <a:pt x="4331" y="44320"/>
                  </a:cubicBezTo>
                  <a:cubicBezTo>
                    <a:pt x="1443" y="39971"/>
                    <a:pt x="0" y="33670"/>
                    <a:pt x="0" y="25424"/>
                  </a:cubicBezTo>
                  <a:cubicBezTo>
                    <a:pt x="0" y="17155"/>
                    <a:pt x="1443" y="10861"/>
                    <a:pt x="4331" y="6528"/>
                  </a:cubicBezTo>
                  <a:cubicBezTo>
                    <a:pt x="7240" y="2179"/>
                    <a:pt x="11440" y="0"/>
                    <a:pt x="16930" y="0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2363DC9-9288-4DDD-8AF9-31733B7CDFF5}"/>
                </a:ext>
              </a:extLst>
            </p:cNvPr>
            <p:cNvSpPr/>
            <p:nvPr/>
          </p:nvSpPr>
          <p:spPr>
            <a:xfrm>
              <a:off x="7491044" y="4814135"/>
              <a:ext cx="38880" cy="48985"/>
            </a:xfrm>
            <a:custGeom>
              <a:avLst/>
              <a:gdLst>
                <a:gd name="connsiteX0" fmla="*/ 0 w 38880"/>
                <a:gd name="connsiteY0" fmla="*/ 0 h 48985"/>
                <a:gd name="connsiteX1" fmla="*/ 6628 w 38880"/>
                <a:gd name="connsiteY1" fmla="*/ 0 h 48985"/>
                <a:gd name="connsiteX2" fmla="*/ 6628 w 38880"/>
                <a:gd name="connsiteY2" fmla="*/ 20702 h 48985"/>
                <a:gd name="connsiteX3" fmla="*/ 28611 w 38880"/>
                <a:gd name="connsiteY3" fmla="*/ 0 h 48985"/>
                <a:gd name="connsiteX4" fmla="*/ 37141 w 38880"/>
                <a:gd name="connsiteY4" fmla="*/ 0 h 48985"/>
                <a:gd name="connsiteX5" fmla="*/ 12829 w 38880"/>
                <a:gd name="connsiteY5" fmla="*/ 22833 h 48985"/>
                <a:gd name="connsiteX6" fmla="*/ 38880 w 38880"/>
                <a:gd name="connsiteY6" fmla="*/ 48986 h 48985"/>
                <a:gd name="connsiteX7" fmla="*/ 30153 w 38880"/>
                <a:gd name="connsiteY7" fmla="*/ 48986 h 48985"/>
                <a:gd name="connsiteX8" fmla="*/ 6628 w 38880"/>
                <a:gd name="connsiteY8" fmla="*/ 25392 h 48985"/>
                <a:gd name="connsiteX9" fmla="*/ 6628 w 38880"/>
                <a:gd name="connsiteY9" fmla="*/ 48986 h 48985"/>
                <a:gd name="connsiteX10" fmla="*/ 0 w 38880"/>
                <a:gd name="connsiteY10" fmla="*/ 48986 h 48985"/>
                <a:gd name="connsiteX11" fmla="*/ 0 w 38880"/>
                <a:gd name="connsiteY11" fmla="*/ 0 h 4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880" h="48985">
                  <a:moveTo>
                    <a:pt x="0" y="0"/>
                  </a:moveTo>
                  <a:lnTo>
                    <a:pt x="6628" y="0"/>
                  </a:lnTo>
                  <a:lnTo>
                    <a:pt x="6628" y="20702"/>
                  </a:lnTo>
                  <a:lnTo>
                    <a:pt x="28611" y="0"/>
                  </a:lnTo>
                  <a:lnTo>
                    <a:pt x="37141" y="0"/>
                  </a:lnTo>
                  <a:lnTo>
                    <a:pt x="12829" y="22833"/>
                  </a:lnTo>
                  <a:lnTo>
                    <a:pt x="38880" y="48986"/>
                  </a:lnTo>
                  <a:lnTo>
                    <a:pt x="30153" y="48986"/>
                  </a:lnTo>
                  <a:lnTo>
                    <a:pt x="6628" y="25392"/>
                  </a:lnTo>
                  <a:lnTo>
                    <a:pt x="6628" y="48986"/>
                  </a:lnTo>
                  <a:lnTo>
                    <a:pt x="0" y="48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BDBD315-1474-6CD3-3BC6-9DD452A708EC}"/>
                </a:ext>
              </a:extLst>
            </p:cNvPr>
            <p:cNvSpPr/>
            <p:nvPr/>
          </p:nvSpPr>
          <p:spPr>
            <a:xfrm>
              <a:off x="7878319" y="4813252"/>
              <a:ext cx="31102" cy="49868"/>
            </a:xfrm>
            <a:custGeom>
              <a:avLst/>
              <a:gdLst>
                <a:gd name="connsiteX0" fmla="*/ 7973 w 31102"/>
                <a:gd name="connsiteY0" fmla="*/ 44288 h 49868"/>
                <a:gd name="connsiteX1" fmla="*/ 31102 w 31102"/>
                <a:gd name="connsiteY1" fmla="*/ 44288 h 49868"/>
                <a:gd name="connsiteX2" fmla="*/ 31102 w 31102"/>
                <a:gd name="connsiteY2" fmla="*/ 49869 h 49868"/>
                <a:gd name="connsiteX3" fmla="*/ 0 w 31102"/>
                <a:gd name="connsiteY3" fmla="*/ 49869 h 49868"/>
                <a:gd name="connsiteX4" fmla="*/ 0 w 31102"/>
                <a:gd name="connsiteY4" fmla="*/ 44288 h 49868"/>
                <a:gd name="connsiteX5" fmla="*/ 10270 w 31102"/>
                <a:gd name="connsiteY5" fmla="*/ 33824 h 49868"/>
                <a:gd name="connsiteX6" fmla="*/ 18475 w 31102"/>
                <a:gd name="connsiteY6" fmla="*/ 25327 h 49868"/>
                <a:gd name="connsiteX7" fmla="*/ 22905 w 31102"/>
                <a:gd name="connsiteY7" fmla="*/ 19293 h 49868"/>
                <a:gd name="connsiteX8" fmla="*/ 24185 w 31102"/>
                <a:gd name="connsiteY8" fmla="*/ 14401 h 49868"/>
                <a:gd name="connsiteX9" fmla="*/ 21423 w 31102"/>
                <a:gd name="connsiteY9" fmla="*/ 8035 h 49868"/>
                <a:gd name="connsiteX10" fmla="*/ 14304 w 31102"/>
                <a:gd name="connsiteY10" fmla="*/ 5572 h 49868"/>
                <a:gd name="connsiteX11" fmla="*/ 7711 w 31102"/>
                <a:gd name="connsiteY11" fmla="*/ 6658 h 49868"/>
                <a:gd name="connsiteX12" fmla="*/ 328 w 31102"/>
                <a:gd name="connsiteY12" fmla="*/ 9938 h 49868"/>
                <a:gd name="connsiteX13" fmla="*/ 328 w 31102"/>
                <a:gd name="connsiteY13" fmla="*/ 3248 h 49868"/>
                <a:gd name="connsiteX14" fmla="*/ 7810 w 31102"/>
                <a:gd name="connsiteY14" fmla="*/ 818 h 49868"/>
                <a:gd name="connsiteX15" fmla="*/ 14174 w 31102"/>
                <a:gd name="connsiteY15" fmla="*/ 0 h 49868"/>
                <a:gd name="connsiteX16" fmla="*/ 26315 w 31102"/>
                <a:gd name="connsiteY16" fmla="*/ 3807 h 49868"/>
                <a:gd name="connsiteX17" fmla="*/ 30843 w 31102"/>
                <a:gd name="connsiteY17" fmla="*/ 13972 h 49868"/>
                <a:gd name="connsiteX18" fmla="*/ 29693 w 31102"/>
                <a:gd name="connsiteY18" fmla="*/ 19714 h 49868"/>
                <a:gd name="connsiteX19" fmla="*/ 25594 w 31102"/>
                <a:gd name="connsiteY19" fmla="*/ 26080 h 49868"/>
                <a:gd name="connsiteX20" fmla="*/ 20378 w 31102"/>
                <a:gd name="connsiteY20" fmla="*/ 31596 h 49868"/>
                <a:gd name="connsiteX21" fmla="*/ 7973 w 31102"/>
                <a:gd name="connsiteY21" fmla="*/ 44288 h 4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102" h="49868">
                  <a:moveTo>
                    <a:pt x="7973" y="44288"/>
                  </a:moveTo>
                  <a:lnTo>
                    <a:pt x="31102" y="44288"/>
                  </a:lnTo>
                  <a:lnTo>
                    <a:pt x="31102" y="49869"/>
                  </a:lnTo>
                  <a:lnTo>
                    <a:pt x="0" y="49869"/>
                  </a:lnTo>
                  <a:lnTo>
                    <a:pt x="0" y="44288"/>
                  </a:lnTo>
                  <a:cubicBezTo>
                    <a:pt x="2516" y="41688"/>
                    <a:pt x="5939" y="38197"/>
                    <a:pt x="10270" y="33824"/>
                  </a:cubicBezTo>
                  <a:cubicBezTo>
                    <a:pt x="14620" y="29425"/>
                    <a:pt x="17357" y="26599"/>
                    <a:pt x="18475" y="25327"/>
                  </a:cubicBezTo>
                  <a:cubicBezTo>
                    <a:pt x="20597" y="22938"/>
                    <a:pt x="22071" y="20929"/>
                    <a:pt x="22905" y="19293"/>
                  </a:cubicBezTo>
                  <a:cubicBezTo>
                    <a:pt x="23756" y="17633"/>
                    <a:pt x="24185" y="15997"/>
                    <a:pt x="24185" y="14401"/>
                  </a:cubicBezTo>
                  <a:cubicBezTo>
                    <a:pt x="24185" y="11801"/>
                    <a:pt x="23262" y="9679"/>
                    <a:pt x="21423" y="8035"/>
                  </a:cubicBezTo>
                  <a:cubicBezTo>
                    <a:pt x="19609" y="6391"/>
                    <a:pt x="17236" y="5572"/>
                    <a:pt x="14304" y="5572"/>
                  </a:cubicBezTo>
                  <a:cubicBezTo>
                    <a:pt x="12230" y="5572"/>
                    <a:pt x="10030" y="5937"/>
                    <a:pt x="7711" y="6658"/>
                  </a:cubicBezTo>
                  <a:cubicBezTo>
                    <a:pt x="5415" y="7379"/>
                    <a:pt x="2953" y="8472"/>
                    <a:pt x="328" y="9938"/>
                  </a:cubicBezTo>
                  <a:lnTo>
                    <a:pt x="328" y="3248"/>
                  </a:lnTo>
                  <a:cubicBezTo>
                    <a:pt x="2997" y="2171"/>
                    <a:pt x="5491" y="1361"/>
                    <a:pt x="7810" y="818"/>
                  </a:cubicBezTo>
                  <a:cubicBezTo>
                    <a:pt x="10128" y="275"/>
                    <a:pt x="12246" y="0"/>
                    <a:pt x="14174" y="0"/>
                  </a:cubicBezTo>
                  <a:cubicBezTo>
                    <a:pt x="19252" y="0"/>
                    <a:pt x="23294" y="1272"/>
                    <a:pt x="26315" y="3807"/>
                  </a:cubicBezTo>
                  <a:cubicBezTo>
                    <a:pt x="29336" y="6342"/>
                    <a:pt x="30843" y="9728"/>
                    <a:pt x="30843" y="13972"/>
                  </a:cubicBezTo>
                  <a:cubicBezTo>
                    <a:pt x="30843" y="15988"/>
                    <a:pt x="30462" y="17900"/>
                    <a:pt x="29693" y="19714"/>
                  </a:cubicBezTo>
                  <a:cubicBezTo>
                    <a:pt x="28948" y="21504"/>
                    <a:pt x="27579" y="23626"/>
                    <a:pt x="25594" y="26080"/>
                  </a:cubicBezTo>
                  <a:cubicBezTo>
                    <a:pt x="25044" y="26720"/>
                    <a:pt x="23302" y="28559"/>
                    <a:pt x="20378" y="31596"/>
                  </a:cubicBezTo>
                  <a:cubicBezTo>
                    <a:pt x="17446" y="34617"/>
                    <a:pt x="13307" y="38845"/>
                    <a:pt x="7973" y="44288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0955A0A-885D-341C-8DE3-236CABE5694D}"/>
                </a:ext>
              </a:extLst>
            </p:cNvPr>
            <p:cNvSpPr/>
            <p:nvPr/>
          </p:nvSpPr>
          <p:spPr>
            <a:xfrm>
              <a:off x="7923336" y="4854786"/>
              <a:ext cx="6925" cy="8334"/>
            </a:xfrm>
            <a:custGeom>
              <a:avLst/>
              <a:gdLst>
                <a:gd name="connsiteX0" fmla="*/ 0 w 6925"/>
                <a:gd name="connsiteY0" fmla="*/ 0 h 8334"/>
                <a:gd name="connsiteX1" fmla="*/ 6925 w 6925"/>
                <a:gd name="connsiteY1" fmla="*/ 0 h 8334"/>
                <a:gd name="connsiteX2" fmla="*/ 6925 w 6925"/>
                <a:gd name="connsiteY2" fmla="*/ 8334 h 8334"/>
                <a:gd name="connsiteX3" fmla="*/ 0 w 6925"/>
                <a:gd name="connsiteY3" fmla="*/ 8334 h 8334"/>
                <a:gd name="connsiteX4" fmla="*/ 0 w 6925"/>
                <a:gd name="connsiteY4" fmla="*/ 0 h 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5" h="8334">
                  <a:moveTo>
                    <a:pt x="0" y="0"/>
                  </a:moveTo>
                  <a:lnTo>
                    <a:pt x="6925" y="0"/>
                  </a:lnTo>
                  <a:lnTo>
                    <a:pt x="6925" y="8334"/>
                  </a:lnTo>
                  <a:lnTo>
                    <a:pt x="0" y="8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242C615-04C2-7622-416F-A8B1643D75CA}"/>
                </a:ext>
              </a:extLst>
            </p:cNvPr>
            <p:cNvSpPr/>
            <p:nvPr/>
          </p:nvSpPr>
          <p:spPr>
            <a:xfrm>
              <a:off x="7941941" y="4813252"/>
              <a:ext cx="33855" cy="50816"/>
            </a:xfrm>
            <a:custGeom>
              <a:avLst/>
              <a:gdLst>
                <a:gd name="connsiteX0" fmla="*/ 16928 w 33855"/>
                <a:gd name="connsiteY0" fmla="*/ 5248 h 50816"/>
                <a:gd name="connsiteX1" fmla="*/ 9217 w 33855"/>
                <a:gd name="connsiteY1" fmla="*/ 10303 h 50816"/>
                <a:gd name="connsiteX2" fmla="*/ 6658 w 33855"/>
                <a:gd name="connsiteY2" fmla="*/ 25424 h 50816"/>
                <a:gd name="connsiteX3" fmla="*/ 9217 w 33855"/>
                <a:gd name="connsiteY3" fmla="*/ 40554 h 50816"/>
                <a:gd name="connsiteX4" fmla="*/ 16928 w 33855"/>
                <a:gd name="connsiteY4" fmla="*/ 45568 h 50816"/>
                <a:gd name="connsiteX5" fmla="*/ 24639 w 33855"/>
                <a:gd name="connsiteY5" fmla="*/ 40554 h 50816"/>
                <a:gd name="connsiteX6" fmla="*/ 27231 w 33855"/>
                <a:gd name="connsiteY6" fmla="*/ 25424 h 50816"/>
                <a:gd name="connsiteX7" fmla="*/ 24639 w 33855"/>
                <a:gd name="connsiteY7" fmla="*/ 10303 h 50816"/>
                <a:gd name="connsiteX8" fmla="*/ 16928 w 33855"/>
                <a:gd name="connsiteY8" fmla="*/ 5248 h 50816"/>
                <a:gd name="connsiteX9" fmla="*/ 16928 w 33855"/>
                <a:gd name="connsiteY9" fmla="*/ 0 h 50816"/>
                <a:gd name="connsiteX10" fmla="*/ 29498 w 33855"/>
                <a:gd name="connsiteY10" fmla="*/ 6528 h 50816"/>
                <a:gd name="connsiteX11" fmla="*/ 33856 w 33855"/>
                <a:gd name="connsiteY11" fmla="*/ 25424 h 50816"/>
                <a:gd name="connsiteX12" fmla="*/ 29498 w 33855"/>
                <a:gd name="connsiteY12" fmla="*/ 44320 h 50816"/>
                <a:gd name="connsiteX13" fmla="*/ 16928 w 33855"/>
                <a:gd name="connsiteY13" fmla="*/ 50816 h 50816"/>
                <a:gd name="connsiteX14" fmla="*/ 4325 w 33855"/>
                <a:gd name="connsiteY14" fmla="*/ 44320 h 50816"/>
                <a:gd name="connsiteX15" fmla="*/ 0 w 33855"/>
                <a:gd name="connsiteY15" fmla="*/ 25424 h 50816"/>
                <a:gd name="connsiteX16" fmla="*/ 4325 w 33855"/>
                <a:gd name="connsiteY16" fmla="*/ 6528 h 50816"/>
                <a:gd name="connsiteX17" fmla="*/ 16928 w 33855"/>
                <a:gd name="connsiteY17" fmla="*/ 0 h 50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855" h="50816">
                  <a:moveTo>
                    <a:pt x="16928" y="5248"/>
                  </a:moveTo>
                  <a:cubicBezTo>
                    <a:pt x="13518" y="5248"/>
                    <a:pt x="10942" y="6933"/>
                    <a:pt x="9217" y="10303"/>
                  </a:cubicBezTo>
                  <a:cubicBezTo>
                    <a:pt x="7508" y="13648"/>
                    <a:pt x="6658" y="18686"/>
                    <a:pt x="6658" y="25424"/>
                  </a:cubicBezTo>
                  <a:cubicBezTo>
                    <a:pt x="6658" y="32139"/>
                    <a:pt x="7508" y="37185"/>
                    <a:pt x="9217" y="40554"/>
                  </a:cubicBezTo>
                  <a:cubicBezTo>
                    <a:pt x="10942" y="43899"/>
                    <a:pt x="13518" y="45568"/>
                    <a:pt x="16928" y="45568"/>
                  </a:cubicBezTo>
                  <a:cubicBezTo>
                    <a:pt x="20362" y="45568"/>
                    <a:pt x="22930" y="43899"/>
                    <a:pt x="24639" y="40554"/>
                  </a:cubicBezTo>
                  <a:cubicBezTo>
                    <a:pt x="26364" y="37185"/>
                    <a:pt x="27231" y="32139"/>
                    <a:pt x="27231" y="25424"/>
                  </a:cubicBezTo>
                  <a:cubicBezTo>
                    <a:pt x="27231" y="18686"/>
                    <a:pt x="26364" y="13648"/>
                    <a:pt x="24639" y="10303"/>
                  </a:cubicBezTo>
                  <a:cubicBezTo>
                    <a:pt x="22930" y="6933"/>
                    <a:pt x="20362" y="5248"/>
                    <a:pt x="16928" y="5248"/>
                  </a:cubicBezTo>
                  <a:moveTo>
                    <a:pt x="16928" y="0"/>
                  </a:moveTo>
                  <a:cubicBezTo>
                    <a:pt x="22419" y="0"/>
                    <a:pt x="26607" y="2179"/>
                    <a:pt x="29498" y="6528"/>
                  </a:cubicBezTo>
                  <a:cubicBezTo>
                    <a:pt x="32406" y="10861"/>
                    <a:pt x="33856" y="17155"/>
                    <a:pt x="33856" y="25424"/>
                  </a:cubicBezTo>
                  <a:cubicBezTo>
                    <a:pt x="33856" y="33670"/>
                    <a:pt x="32406" y="39971"/>
                    <a:pt x="29498" y="44320"/>
                  </a:cubicBezTo>
                  <a:cubicBezTo>
                    <a:pt x="26607" y="48654"/>
                    <a:pt x="22419" y="50816"/>
                    <a:pt x="16928" y="50816"/>
                  </a:cubicBezTo>
                  <a:cubicBezTo>
                    <a:pt x="11436" y="50816"/>
                    <a:pt x="7233" y="48654"/>
                    <a:pt x="4325" y="44320"/>
                  </a:cubicBezTo>
                  <a:cubicBezTo>
                    <a:pt x="1442" y="39971"/>
                    <a:pt x="0" y="33670"/>
                    <a:pt x="0" y="25424"/>
                  </a:cubicBezTo>
                  <a:cubicBezTo>
                    <a:pt x="0" y="17155"/>
                    <a:pt x="1442" y="10861"/>
                    <a:pt x="4325" y="6528"/>
                  </a:cubicBezTo>
                  <a:cubicBezTo>
                    <a:pt x="7233" y="2179"/>
                    <a:pt x="11436" y="0"/>
                    <a:pt x="16928" y="0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3FBBDA2-71AA-B049-D62C-9A996CFC6E71}"/>
                </a:ext>
              </a:extLst>
            </p:cNvPr>
            <p:cNvSpPr/>
            <p:nvPr/>
          </p:nvSpPr>
          <p:spPr>
            <a:xfrm>
              <a:off x="7986852" y="4814135"/>
              <a:ext cx="38885" cy="48985"/>
            </a:xfrm>
            <a:custGeom>
              <a:avLst/>
              <a:gdLst>
                <a:gd name="connsiteX0" fmla="*/ 0 w 38885"/>
                <a:gd name="connsiteY0" fmla="*/ 0 h 48985"/>
                <a:gd name="connsiteX1" fmla="*/ 6633 w 38885"/>
                <a:gd name="connsiteY1" fmla="*/ 0 h 48985"/>
                <a:gd name="connsiteX2" fmla="*/ 6633 w 38885"/>
                <a:gd name="connsiteY2" fmla="*/ 20702 h 48985"/>
                <a:gd name="connsiteX3" fmla="*/ 28616 w 38885"/>
                <a:gd name="connsiteY3" fmla="*/ 0 h 48985"/>
                <a:gd name="connsiteX4" fmla="*/ 37144 w 38885"/>
                <a:gd name="connsiteY4" fmla="*/ 0 h 48985"/>
                <a:gd name="connsiteX5" fmla="*/ 12830 w 38885"/>
                <a:gd name="connsiteY5" fmla="*/ 22833 h 48985"/>
                <a:gd name="connsiteX6" fmla="*/ 38886 w 38885"/>
                <a:gd name="connsiteY6" fmla="*/ 48986 h 48985"/>
                <a:gd name="connsiteX7" fmla="*/ 30154 w 38885"/>
                <a:gd name="connsiteY7" fmla="*/ 48986 h 48985"/>
                <a:gd name="connsiteX8" fmla="*/ 6633 w 38885"/>
                <a:gd name="connsiteY8" fmla="*/ 25392 h 48985"/>
                <a:gd name="connsiteX9" fmla="*/ 6633 w 38885"/>
                <a:gd name="connsiteY9" fmla="*/ 48986 h 48985"/>
                <a:gd name="connsiteX10" fmla="*/ 0 w 38885"/>
                <a:gd name="connsiteY10" fmla="*/ 48986 h 48985"/>
                <a:gd name="connsiteX11" fmla="*/ 0 w 38885"/>
                <a:gd name="connsiteY11" fmla="*/ 0 h 4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885" h="48985">
                  <a:moveTo>
                    <a:pt x="0" y="0"/>
                  </a:moveTo>
                  <a:lnTo>
                    <a:pt x="6633" y="0"/>
                  </a:lnTo>
                  <a:lnTo>
                    <a:pt x="6633" y="20702"/>
                  </a:lnTo>
                  <a:lnTo>
                    <a:pt x="28616" y="0"/>
                  </a:lnTo>
                  <a:lnTo>
                    <a:pt x="37144" y="0"/>
                  </a:lnTo>
                  <a:lnTo>
                    <a:pt x="12830" y="22833"/>
                  </a:lnTo>
                  <a:lnTo>
                    <a:pt x="38886" y="48986"/>
                  </a:lnTo>
                  <a:lnTo>
                    <a:pt x="30154" y="48986"/>
                  </a:lnTo>
                  <a:lnTo>
                    <a:pt x="6633" y="25392"/>
                  </a:lnTo>
                  <a:lnTo>
                    <a:pt x="6633" y="48986"/>
                  </a:lnTo>
                  <a:lnTo>
                    <a:pt x="0" y="48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3F9A12D-2350-FFB6-D2F6-048C0F0B940A}"/>
                </a:ext>
              </a:extLst>
            </p:cNvPr>
            <p:cNvSpPr/>
            <p:nvPr/>
          </p:nvSpPr>
          <p:spPr>
            <a:xfrm>
              <a:off x="8372996" y="4813252"/>
              <a:ext cx="32252" cy="50816"/>
            </a:xfrm>
            <a:custGeom>
              <a:avLst/>
              <a:gdLst>
                <a:gd name="connsiteX0" fmla="*/ 22152 w 32252"/>
                <a:gd name="connsiteY0" fmla="*/ 23456 h 50816"/>
                <a:gd name="connsiteX1" fmla="*/ 29563 w 32252"/>
                <a:gd name="connsiteY1" fmla="*/ 27692 h 50816"/>
                <a:gd name="connsiteX2" fmla="*/ 32252 w 32252"/>
                <a:gd name="connsiteY2" fmla="*/ 35630 h 50816"/>
                <a:gd name="connsiteX3" fmla="*/ 27271 w 32252"/>
                <a:gd name="connsiteY3" fmla="*/ 46848 h 50816"/>
                <a:gd name="connsiteX4" fmla="*/ 13097 w 32252"/>
                <a:gd name="connsiteY4" fmla="*/ 50816 h 50816"/>
                <a:gd name="connsiteX5" fmla="*/ 6731 w 32252"/>
                <a:gd name="connsiteY5" fmla="*/ 50193 h 50816"/>
                <a:gd name="connsiteX6" fmla="*/ 0 w 32252"/>
                <a:gd name="connsiteY6" fmla="*/ 48395 h 50816"/>
                <a:gd name="connsiteX7" fmla="*/ 0 w 32252"/>
                <a:gd name="connsiteY7" fmla="*/ 41996 h 50816"/>
                <a:gd name="connsiteX8" fmla="*/ 6042 w 32252"/>
                <a:gd name="connsiteY8" fmla="*/ 44426 h 50816"/>
                <a:gd name="connsiteX9" fmla="*/ 12894 w 32252"/>
                <a:gd name="connsiteY9" fmla="*/ 45244 h 50816"/>
                <a:gd name="connsiteX10" fmla="*/ 22379 w 32252"/>
                <a:gd name="connsiteY10" fmla="*/ 42782 h 50816"/>
                <a:gd name="connsiteX11" fmla="*/ 25659 w 32252"/>
                <a:gd name="connsiteY11" fmla="*/ 35630 h 50816"/>
                <a:gd name="connsiteX12" fmla="*/ 22614 w 32252"/>
                <a:gd name="connsiteY12" fmla="*/ 28867 h 50816"/>
                <a:gd name="connsiteX13" fmla="*/ 14174 w 32252"/>
                <a:gd name="connsiteY13" fmla="*/ 26412 h 50816"/>
                <a:gd name="connsiteX14" fmla="*/ 8472 w 32252"/>
                <a:gd name="connsiteY14" fmla="*/ 26412 h 50816"/>
                <a:gd name="connsiteX15" fmla="*/ 8472 w 32252"/>
                <a:gd name="connsiteY15" fmla="*/ 20962 h 50816"/>
                <a:gd name="connsiteX16" fmla="*/ 14441 w 32252"/>
                <a:gd name="connsiteY16" fmla="*/ 20962 h 50816"/>
                <a:gd name="connsiteX17" fmla="*/ 21917 w 32252"/>
                <a:gd name="connsiteY17" fmla="*/ 19026 h 50816"/>
                <a:gd name="connsiteX18" fmla="*/ 24509 w 32252"/>
                <a:gd name="connsiteY18" fmla="*/ 13380 h 50816"/>
                <a:gd name="connsiteX19" fmla="*/ 21820 w 32252"/>
                <a:gd name="connsiteY19" fmla="*/ 7605 h 50816"/>
                <a:gd name="connsiteX20" fmla="*/ 14174 w 32252"/>
                <a:gd name="connsiteY20" fmla="*/ 5572 h 50816"/>
                <a:gd name="connsiteX21" fmla="*/ 8334 w 32252"/>
                <a:gd name="connsiteY21" fmla="*/ 6164 h 50816"/>
                <a:gd name="connsiteX22" fmla="*/ 1482 w 32252"/>
                <a:gd name="connsiteY22" fmla="*/ 8002 h 50816"/>
                <a:gd name="connsiteX23" fmla="*/ 1482 w 32252"/>
                <a:gd name="connsiteY23" fmla="*/ 2098 h 50816"/>
                <a:gd name="connsiteX24" fmla="*/ 8537 w 32252"/>
                <a:gd name="connsiteY24" fmla="*/ 518 h 50816"/>
                <a:gd name="connsiteX25" fmla="*/ 14765 w 32252"/>
                <a:gd name="connsiteY25" fmla="*/ 0 h 50816"/>
                <a:gd name="connsiteX26" fmla="*/ 26712 w 32252"/>
                <a:gd name="connsiteY26" fmla="*/ 3442 h 50816"/>
                <a:gd name="connsiteX27" fmla="*/ 31110 w 32252"/>
                <a:gd name="connsiteY27" fmla="*/ 12692 h 50816"/>
                <a:gd name="connsiteX28" fmla="*/ 28778 w 32252"/>
                <a:gd name="connsiteY28" fmla="*/ 19585 h 50816"/>
                <a:gd name="connsiteX29" fmla="*/ 22152 w 32252"/>
                <a:gd name="connsiteY29" fmla="*/ 23456 h 50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252" h="50816">
                  <a:moveTo>
                    <a:pt x="22152" y="23456"/>
                  </a:moveTo>
                  <a:cubicBezTo>
                    <a:pt x="25319" y="24136"/>
                    <a:pt x="27789" y="25546"/>
                    <a:pt x="29563" y="27692"/>
                  </a:cubicBezTo>
                  <a:cubicBezTo>
                    <a:pt x="31353" y="29839"/>
                    <a:pt x="32252" y="32479"/>
                    <a:pt x="32252" y="35630"/>
                  </a:cubicBezTo>
                  <a:cubicBezTo>
                    <a:pt x="32252" y="40465"/>
                    <a:pt x="30592" y="44199"/>
                    <a:pt x="27271" y="46848"/>
                  </a:cubicBezTo>
                  <a:cubicBezTo>
                    <a:pt x="23942" y="49496"/>
                    <a:pt x="19220" y="50816"/>
                    <a:pt x="13097" y="50816"/>
                  </a:cubicBezTo>
                  <a:cubicBezTo>
                    <a:pt x="11040" y="50816"/>
                    <a:pt x="8918" y="50606"/>
                    <a:pt x="6731" y="50193"/>
                  </a:cubicBezTo>
                  <a:cubicBezTo>
                    <a:pt x="4568" y="49804"/>
                    <a:pt x="2325" y="49205"/>
                    <a:pt x="0" y="48395"/>
                  </a:cubicBezTo>
                  <a:lnTo>
                    <a:pt x="0" y="41996"/>
                  </a:lnTo>
                  <a:cubicBezTo>
                    <a:pt x="1839" y="43065"/>
                    <a:pt x="3855" y="43875"/>
                    <a:pt x="6042" y="44426"/>
                  </a:cubicBezTo>
                  <a:cubicBezTo>
                    <a:pt x="8229" y="44968"/>
                    <a:pt x="10513" y="45244"/>
                    <a:pt x="12894" y="45244"/>
                  </a:cubicBezTo>
                  <a:cubicBezTo>
                    <a:pt x="17049" y="45244"/>
                    <a:pt x="20216" y="44426"/>
                    <a:pt x="22379" y="42782"/>
                  </a:cubicBezTo>
                  <a:cubicBezTo>
                    <a:pt x="24566" y="41137"/>
                    <a:pt x="25659" y="38756"/>
                    <a:pt x="25659" y="35630"/>
                  </a:cubicBezTo>
                  <a:cubicBezTo>
                    <a:pt x="25659" y="32738"/>
                    <a:pt x="24647" y="30487"/>
                    <a:pt x="22614" y="28867"/>
                  </a:cubicBezTo>
                  <a:cubicBezTo>
                    <a:pt x="20597" y="27231"/>
                    <a:pt x="17786" y="26412"/>
                    <a:pt x="14174" y="26412"/>
                  </a:cubicBezTo>
                  <a:lnTo>
                    <a:pt x="8472" y="26412"/>
                  </a:lnTo>
                  <a:lnTo>
                    <a:pt x="8472" y="20962"/>
                  </a:lnTo>
                  <a:lnTo>
                    <a:pt x="14441" y="20962"/>
                  </a:lnTo>
                  <a:cubicBezTo>
                    <a:pt x="17697" y="20962"/>
                    <a:pt x="20192" y="20314"/>
                    <a:pt x="21917" y="19026"/>
                  </a:cubicBezTo>
                  <a:cubicBezTo>
                    <a:pt x="23642" y="17714"/>
                    <a:pt x="24509" y="15834"/>
                    <a:pt x="24509" y="13380"/>
                  </a:cubicBezTo>
                  <a:cubicBezTo>
                    <a:pt x="24509" y="10870"/>
                    <a:pt x="23610" y="8942"/>
                    <a:pt x="21820" y="7605"/>
                  </a:cubicBezTo>
                  <a:cubicBezTo>
                    <a:pt x="20046" y="6253"/>
                    <a:pt x="17503" y="5572"/>
                    <a:pt x="14174" y="5572"/>
                  </a:cubicBezTo>
                  <a:cubicBezTo>
                    <a:pt x="12360" y="5572"/>
                    <a:pt x="10416" y="5767"/>
                    <a:pt x="8334" y="6164"/>
                  </a:cubicBezTo>
                  <a:cubicBezTo>
                    <a:pt x="6261" y="6561"/>
                    <a:pt x="3977" y="7168"/>
                    <a:pt x="1482" y="8002"/>
                  </a:cubicBezTo>
                  <a:lnTo>
                    <a:pt x="1482" y="2098"/>
                  </a:lnTo>
                  <a:cubicBezTo>
                    <a:pt x="4001" y="1393"/>
                    <a:pt x="6350" y="867"/>
                    <a:pt x="8537" y="518"/>
                  </a:cubicBezTo>
                  <a:cubicBezTo>
                    <a:pt x="10748" y="170"/>
                    <a:pt x="12821" y="0"/>
                    <a:pt x="14765" y="0"/>
                  </a:cubicBezTo>
                  <a:cubicBezTo>
                    <a:pt x="19795" y="0"/>
                    <a:pt x="23780" y="1150"/>
                    <a:pt x="26712" y="3442"/>
                  </a:cubicBezTo>
                  <a:cubicBezTo>
                    <a:pt x="29644" y="5718"/>
                    <a:pt x="31110" y="8796"/>
                    <a:pt x="31110" y="12692"/>
                  </a:cubicBezTo>
                  <a:cubicBezTo>
                    <a:pt x="31110" y="15405"/>
                    <a:pt x="30333" y="17706"/>
                    <a:pt x="28778" y="19585"/>
                  </a:cubicBezTo>
                  <a:cubicBezTo>
                    <a:pt x="27222" y="21439"/>
                    <a:pt x="25011" y="22735"/>
                    <a:pt x="22152" y="23456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2525D-2370-E2C4-81E6-3DAC2D8A60C7}"/>
                </a:ext>
              </a:extLst>
            </p:cNvPr>
            <p:cNvSpPr/>
            <p:nvPr/>
          </p:nvSpPr>
          <p:spPr>
            <a:xfrm>
              <a:off x="8417819" y="4854786"/>
              <a:ext cx="6925" cy="8334"/>
            </a:xfrm>
            <a:custGeom>
              <a:avLst/>
              <a:gdLst>
                <a:gd name="connsiteX0" fmla="*/ 0 w 6925"/>
                <a:gd name="connsiteY0" fmla="*/ 0 h 8334"/>
                <a:gd name="connsiteX1" fmla="*/ 6925 w 6925"/>
                <a:gd name="connsiteY1" fmla="*/ 0 h 8334"/>
                <a:gd name="connsiteX2" fmla="*/ 6925 w 6925"/>
                <a:gd name="connsiteY2" fmla="*/ 8334 h 8334"/>
                <a:gd name="connsiteX3" fmla="*/ 0 w 6925"/>
                <a:gd name="connsiteY3" fmla="*/ 8334 h 8334"/>
                <a:gd name="connsiteX4" fmla="*/ 0 w 6925"/>
                <a:gd name="connsiteY4" fmla="*/ 0 h 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5" h="8334">
                  <a:moveTo>
                    <a:pt x="0" y="0"/>
                  </a:moveTo>
                  <a:lnTo>
                    <a:pt x="6925" y="0"/>
                  </a:lnTo>
                  <a:lnTo>
                    <a:pt x="6925" y="8334"/>
                  </a:lnTo>
                  <a:lnTo>
                    <a:pt x="0" y="8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3A6D2EA-45C0-5403-2D8A-FCE89D625B17}"/>
                </a:ext>
              </a:extLst>
            </p:cNvPr>
            <p:cNvSpPr/>
            <p:nvPr/>
          </p:nvSpPr>
          <p:spPr>
            <a:xfrm>
              <a:off x="8436423" y="4813252"/>
              <a:ext cx="33855" cy="50816"/>
            </a:xfrm>
            <a:custGeom>
              <a:avLst/>
              <a:gdLst>
                <a:gd name="connsiteX0" fmla="*/ 16928 w 33855"/>
                <a:gd name="connsiteY0" fmla="*/ 5248 h 50816"/>
                <a:gd name="connsiteX1" fmla="*/ 9217 w 33855"/>
                <a:gd name="connsiteY1" fmla="*/ 10303 h 50816"/>
                <a:gd name="connsiteX2" fmla="*/ 6658 w 33855"/>
                <a:gd name="connsiteY2" fmla="*/ 25424 h 50816"/>
                <a:gd name="connsiteX3" fmla="*/ 9217 w 33855"/>
                <a:gd name="connsiteY3" fmla="*/ 40554 h 50816"/>
                <a:gd name="connsiteX4" fmla="*/ 16928 w 33855"/>
                <a:gd name="connsiteY4" fmla="*/ 45568 h 50816"/>
                <a:gd name="connsiteX5" fmla="*/ 24639 w 33855"/>
                <a:gd name="connsiteY5" fmla="*/ 40554 h 50816"/>
                <a:gd name="connsiteX6" fmla="*/ 27231 w 33855"/>
                <a:gd name="connsiteY6" fmla="*/ 25424 h 50816"/>
                <a:gd name="connsiteX7" fmla="*/ 24639 w 33855"/>
                <a:gd name="connsiteY7" fmla="*/ 10303 h 50816"/>
                <a:gd name="connsiteX8" fmla="*/ 16928 w 33855"/>
                <a:gd name="connsiteY8" fmla="*/ 5248 h 50816"/>
                <a:gd name="connsiteX9" fmla="*/ 16928 w 33855"/>
                <a:gd name="connsiteY9" fmla="*/ 0 h 50816"/>
                <a:gd name="connsiteX10" fmla="*/ 29498 w 33855"/>
                <a:gd name="connsiteY10" fmla="*/ 6528 h 50816"/>
                <a:gd name="connsiteX11" fmla="*/ 33856 w 33855"/>
                <a:gd name="connsiteY11" fmla="*/ 25424 h 50816"/>
                <a:gd name="connsiteX12" fmla="*/ 29498 w 33855"/>
                <a:gd name="connsiteY12" fmla="*/ 44320 h 50816"/>
                <a:gd name="connsiteX13" fmla="*/ 16928 w 33855"/>
                <a:gd name="connsiteY13" fmla="*/ 50816 h 50816"/>
                <a:gd name="connsiteX14" fmla="*/ 4333 w 33855"/>
                <a:gd name="connsiteY14" fmla="*/ 44320 h 50816"/>
                <a:gd name="connsiteX15" fmla="*/ 0 w 33855"/>
                <a:gd name="connsiteY15" fmla="*/ 25424 h 50816"/>
                <a:gd name="connsiteX16" fmla="*/ 4333 w 33855"/>
                <a:gd name="connsiteY16" fmla="*/ 6528 h 50816"/>
                <a:gd name="connsiteX17" fmla="*/ 16928 w 33855"/>
                <a:gd name="connsiteY17" fmla="*/ 0 h 50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855" h="50816">
                  <a:moveTo>
                    <a:pt x="16928" y="5248"/>
                  </a:moveTo>
                  <a:cubicBezTo>
                    <a:pt x="13518" y="5248"/>
                    <a:pt x="10942" y="6933"/>
                    <a:pt x="9217" y="10303"/>
                  </a:cubicBezTo>
                  <a:cubicBezTo>
                    <a:pt x="7508" y="13648"/>
                    <a:pt x="6658" y="18686"/>
                    <a:pt x="6658" y="25424"/>
                  </a:cubicBezTo>
                  <a:cubicBezTo>
                    <a:pt x="6658" y="32139"/>
                    <a:pt x="7508" y="37185"/>
                    <a:pt x="9217" y="40554"/>
                  </a:cubicBezTo>
                  <a:cubicBezTo>
                    <a:pt x="10942" y="43899"/>
                    <a:pt x="13518" y="45568"/>
                    <a:pt x="16928" y="45568"/>
                  </a:cubicBezTo>
                  <a:cubicBezTo>
                    <a:pt x="20362" y="45568"/>
                    <a:pt x="22930" y="43899"/>
                    <a:pt x="24639" y="40554"/>
                  </a:cubicBezTo>
                  <a:cubicBezTo>
                    <a:pt x="26364" y="37185"/>
                    <a:pt x="27231" y="32139"/>
                    <a:pt x="27231" y="25424"/>
                  </a:cubicBezTo>
                  <a:cubicBezTo>
                    <a:pt x="27231" y="18686"/>
                    <a:pt x="26364" y="13648"/>
                    <a:pt x="24639" y="10303"/>
                  </a:cubicBezTo>
                  <a:cubicBezTo>
                    <a:pt x="22930" y="6933"/>
                    <a:pt x="20362" y="5248"/>
                    <a:pt x="16928" y="5248"/>
                  </a:cubicBezTo>
                  <a:moveTo>
                    <a:pt x="16928" y="0"/>
                  </a:moveTo>
                  <a:cubicBezTo>
                    <a:pt x="22419" y="0"/>
                    <a:pt x="26607" y="2179"/>
                    <a:pt x="29498" y="6528"/>
                  </a:cubicBezTo>
                  <a:cubicBezTo>
                    <a:pt x="32406" y="10861"/>
                    <a:pt x="33856" y="17155"/>
                    <a:pt x="33856" y="25424"/>
                  </a:cubicBezTo>
                  <a:cubicBezTo>
                    <a:pt x="33856" y="33670"/>
                    <a:pt x="32406" y="39971"/>
                    <a:pt x="29498" y="44320"/>
                  </a:cubicBezTo>
                  <a:cubicBezTo>
                    <a:pt x="26607" y="48654"/>
                    <a:pt x="22419" y="50816"/>
                    <a:pt x="16928" y="50816"/>
                  </a:cubicBezTo>
                  <a:cubicBezTo>
                    <a:pt x="11436" y="50816"/>
                    <a:pt x="7241" y="48654"/>
                    <a:pt x="4333" y="44320"/>
                  </a:cubicBezTo>
                  <a:cubicBezTo>
                    <a:pt x="1442" y="39971"/>
                    <a:pt x="0" y="33670"/>
                    <a:pt x="0" y="25424"/>
                  </a:cubicBezTo>
                  <a:cubicBezTo>
                    <a:pt x="0" y="17155"/>
                    <a:pt x="1442" y="10861"/>
                    <a:pt x="4333" y="6528"/>
                  </a:cubicBezTo>
                  <a:cubicBezTo>
                    <a:pt x="7241" y="2179"/>
                    <a:pt x="11436" y="0"/>
                    <a:pt x="16928" y="0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F5A965C-A919-4091-3F39-583B0CE28742}"/>
                </a:ext>
              </a:extLst>
            </p:cNvPr>
            <p:cNvSpPr/>
            <p:nvPr/>
          </p:nvSpPr>
          <p:spPr>
            <a:xfrm>
              <a:off x="8481343" y="4814135"/>
              <a:ext cx="38877" cy="48985"/>
            </a:xfrm>
            <a:custGeom>
              <a:avLst/>
              <a:gdLst>
                <a:gd name="connsiteX0" fmla="*/ 0 w 38877"/>
                <a:gd name="connsiteY0" fmla="*/ 0 h 48985"/>
                <a:gd name="connsiteX1" fmla="*/ 6625 w 38877"/>
                <a:gd name="connsiteY1" fmla="*/ 0 h 48985"/>
                <a:gd name="connsiteX2" fmla="*/ 6625 w 38877"/>
                <a:gd name="connsiteY2" fmla="*/ 20702 h 48985"/>
                <a:gd name="connsiteX3" fmla="*/ 28607 w 38877"/>
                <a:gd name="connsiteY3" fmla="*/ 0 h 48985"/>
                <a:gd name="connsiteX4" fmla="*/ 37136 w 38877"/>
                <a:gd name="connsiteY4" fmla="*/ 0 h 48985"/>
                <a:gd name="connsiteX5" fmla="*/ 12821 w 38877"/>
                <a:gd name="connsiteY5" fmla="*/ 22833 h 48985"/>
                <a:gd name="connsiteX6" fmla="*/ 38878 w 38877"/>
                <a:gd name="connsiteY6" fmla="*/ 48986 h 48985"/>
                <a:gd name="connsiteX7" fmla="*/ 30146 w 38877"/>
                <a:gd name="connsiteY7" fmla="*/ 48986 h 48985"/>
                <a:gd name="connsiteX8" fmla="*/ 6625 w 38877"/>
                <a:gd name="connsiteY8" fmla="*/ 25392 h 48985"/>
                <a:gd name="connsiteX9" fmla="*/ 6625 w 38877"/>
                <a:gd name="connsiteY9" fmla="*/ 48986 h 48985"/>
                <a:gd name="connsiteX10" fmla="*/ 0 w 38877"/>
                <a:gd name="connsiteY10" fmla="*/ 48986 h 48985"/>
                <a:gd name="connsiteX11" fmla="*/ 0 w 38877"/>
                <a:gd name="connsiteY11" fmla="*/ 0 h 4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877" h="48985">
                  <a:moveTo>
                    <a:pt x="0" y="0"/>
                  </a:moveTo>
                  <a:lnTo>
                    <a:pt x="6625" y="0"/>
                  </a:lnTo>
                  <a:lnTo>
                    <a:pt x="6625" y="20702"/>
                  </a:lnTo>
                  <a:lnTo>
                    <a:pt x="28607" y="0"/>
                  </a:lnTo>
                  <a:lnTo>
                    <a:pt x="37136" y="0"/>
                  </a:lnTo>
                  <a:lnTo>
                    <a:pt x="12821" y="22833"/>
                  </a:lnTo>
                  <a:lnTo>
                    <a:pt x="38878" y="48986"/>
                  </a:lnTo>
                  <a:lnTo>
                    <a:pt x="30146" y="48986"/>
                  </a:lnTo>
                  <a:lnTo>
                    <a:pt x="6625" y="25392"/>
                  </a:lnTo>
                  <a:lnTo>
                    <a:pt x="6625" y="48986"/>
                  </a:lnTo>
                  <a:lnTo>
                    <a:pt x="0" y="48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5CA55EA-A93D-3DF3-7024-ED3D6A01014F}"/>
                </a:ext>
              </a:extLst>
            </p:cNvPr>
            <p:cNvSpPr/>
            <p:nvPr/>
          </p:nvSpPr>
          <p:spPr>
            <a:xfrm>
              <a:off x="8866661" y="4814135"/>
              <a:ext cx="35702" cy="48985"/>
            </a:xfrm>
            <a:custGeom>
              <a:avLst/>
              <a:gdLst>
                <a:gd name="connsiteX0" fmla="*/ 22120 w 35702"/>
                <a:gd name="connsiteY0" fmla="*/ 5775 h 48985"/>
                <a:gd name="connsiteX1" fmla="*/ 5386 w 35702"/>
                <a:gd name="connsiteY1" fmla="*/ 31928 h 48985"/>
                <a:gd name="connsiteX2" fmla="*/ 22120 w 35702"/>
                <a:gd name="connsiteY2" fmla="*/ 31928 h 48985"/>
                <a:gd name="connsiteX3" fmla="*/ 22120 w 35702"/>
                <a:gd name="connsiteY3" fmla="*/ 5775 h 48985"/>
                <a:gd name="connsiteX4" fmla="*/ 20378 w 35702"/>
                <a:gd name="connsiteY4" fmla="*/ 0 h 48985"/>
                <a:gd name="connsiteX5" fmla="*/ 28713 w 35702"/>
                <a:gd name="connsiteY5" fmla="*/ 0 h 48985"/>
                <a:gd name="connsiteX6" fmla="*/ 28713 w 35702"/>
                <a:gd name="connsiteY6" fmla="*/ 31928 h 48985"/>
                <a:gd name="connsiteX7" fmla="*/ 35703 w 35702"/>
                <a:gd name="connsiteY7" fmla="*/ 31928 h 48985"/>
                <a:gd name="connsiteX8" fmla="*/ 35703 w 35702"/>
                <a:gd name="connsiteY8" fmla="*/ 37436 h 48985"/>
                <a:gd name="connsiteX9" fmla="*/ 28713 w 35702"/>
                <a:gd name="connsiteY9" fmla="*/ 37436 h 48985"/>
                <a:gd name="connsiteX10" fmla="*/ 28713 w 35702"/>
                <a:gd name="connsiteY10" fmla="*/ 48986 h 48985"/>
                <a:gd name="connsiteX11" fmla="*/ 22120 w 35702"/>
                <a:gd name="connsiteY11" fmla="*/ 48986 h 48985"/>
                <a:gd name="connsiteX12" fmla="*/ 22120 w 35702"/>
                <a:gd name="connsiteY12" fmla="*/ 37436 h 48985"/>
                <a:gd name="connsiteX13" fmla="*/ 0 w 35702"/>
                <a:gd name="connsiteY13" fmla="*/ 37436 h 48985"/>
                <a:gd name="connsiteX14" fmla="*/ 0 w 35702"/>
                <a:gd name="connsiteY14" fmla="*/ 31037 h 48985"/>
                <a:gd name="connsiteX15" fmla="*/ 20378 w 35702"/>
                <a:gd name="connsiteY15" fmla="*/ 0 h 4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702" h="48985">
                  <a:moveTo>
                    <a:pt x="22120" y="5775"/>
                  </a:moveTo>
                  <a:lnTo>
                    <a:pt x="5386" y="31928"/>
                  </a:lnTo>
                  <a:lnTo>
                    <a:pt x="22120" y="31928"/>
                  </a:lnTo>
                  <a:lnTo>
                    <a:pt x="22120" y="5775"/>
                  </a:lnTo>
                  <a:moveTo>
                    <a:pt x="20378" y="0"/>
                  </a:moveTo>
                  <a:lnTo>
                    <a:pt x="28713" y="0"/>
                  </a:lnTo>
                  <a:lnTo>
                    <a:pt x="28713" y="31928"/>
                  </a:lnTo>
                  <a:lnTo>
                    <a:pt x="35703" y="31928"/>
                  </a:lnTo>
                  <a:lnTo>
                    <a:pt x="35703" y="37436"/>
                  </a:lnTo>
                  <a:lnTo>
                    <a:pt x="28713" y="37436"/>
                  </a:lnTo>
                  <a:lnTo>
                    <a:pt x="28713" y="48986"/>
                  </a:lnTo>
                  <a:lnTo>
                    <a:pt x="22120" y="48986"/>
                  </a:lnTo>
                  <a:lnTo>
                    <a:pt x="22120" y="37436"/>
                  </a:lnTo>
                  <a:lnTo>
                    <a:pt x="0" y="37436"/>
                  </a:lnTo>
                  <a:lnTo>
                    <a:pt x="0" y="31037"/>
                  </a:lnTo>
                  <a:lnTo>
                    <a:pt x="20378" y="0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5E11BD9-AEF6-5B1D-2C94-EE9A6530D818}"/>
                </a:ext>
              </a:extLst>
            </p:cNvPr>
            <p:cNvSpPr/>
            <p:nvPr/>
          </p:nvSpPr>
          <p:spPr>
            <a:xfrm>
              <a:off x="8913322" y="4854786"/>
              <a:ext cx="6917" cy="8334"/>
            </a:xfrm>
            <a:custGeom>
              <a:avLst/>
              <a:gdLst>
                <a:gd name="connsiteX0" fmla="*/ 0 w 6917"/>
                <a:gd name="connsiteY0" fmla="*/ 0 h 8334"/>
                <a:gd name="connsiteX1" fmla="*/ 6917 w 6917"/>
                <a:gd name="connsiteY1" fmla="*/ 0 h 8334"/>
                <a:gd name="connsiteX2" fmla="*/ 6917 w 6917"/>
                <a:gd name="connsiteY2" fmla="*/ 8334 h 8334"/>
                <a:gd name="connsiteX3" fmla="*/ 0 w 6917"/>
                <a:gd name="connsiteY3" fmla="*/ 8334 h 8334"/>
                <a:gd name="connsiteX4" fmla="*/ 0 w 6917"/>
                <a:gd name="connsiteY4" fmla="*/ 0 h 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17" h="8334">
                  <a:moveTo>
                    <a:pt x="0" y="0"/>
                  </a:moveTo>
                  <a:lnTo>
                    <a:pt x="6917" y="0"/>
                  </a:lnTo>
                  <a:lnTo>
                    <a:pt x="6917" y="8334"/>
                  </a:lnTo>
                  <a:lnTo>
                    <a:pt x="0" y="8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637D37E-E286-7C96-8EBD-916C5220F25C}"/>
                </a:ext>
              </a:extLst>
            </p:cNvPr>
            <p:cNvSpPr/>
            <p:nvPr/>
          </p:nvSpPr>
          <p:spPr>
            <a:xfrm>
              <a:off x="8931927" y="4813252"/>
              <a:ext cx="33855" cy="50816"/>
            </a:xfrm>
            <a:custGeom>
              <a:avLst/>
              <a:gdLst>
                <a:gd name="connsiteX0" fmla="*/ 16928 w 33855"/>
                <a:gd name="connsiteY0" fmla="*/ 5248 h 50816"/>
                <a:gd name="connsiteX1" fmla="*/ 9217 w 33855"/>
                <a:gd name="connsiteY1" fmla="*/ 10303 h 50816"/>
                <a:gd name="connsiteX2" fmla="*/ 6658 w 33855"/>
                <a:gd name="connsiteY2" fmla="*/ 25424 h 50816"/>
                <a:gd name="connsiteX3" fmla="*/ 9217 w 33855"/>
                <a:gd name="connsiteY3" fmla="*/ 40554 h 50816"/>
                <a:gd name="connsiteX4" fmla="*/ 16928 w 33855"/>
                <a:gd name="connsiteY4" fmla="*/ 45568 h 50816"/>
                <a:gd name="connsiteX5" fmla="*/ 24639 w 33855"/>
                <a:gd name="connsiteY5" fmla="*/ 40554 h 50816"/>
                <a:gd name="connsiteX6" fmla="*/ 27230 w 33855"/>
                <a:gd name="connsiteY6" fmla="*/ 25424 h 50816"/>
                <a:gd name="connsiteX7" fmla="*/ 24639 w 33855"/>
                <a:gd name="connsiteY7" fmla="*/ 10303 h 50816"/>
                <a:gd name="connsiteX8" fmla="*/ 16928 w 33855"/>
                <a:gd name="connsiteY8" fmla="*/ 5248 h 50816"/>
                <a:gd name="connsiteX9" fmla="*/ 16928 w 33855"/>
                <a:gd name="connsiteY9" fmla="*/ 0 h 50816"/>
                <a:gd name="connsiteX10" fmla="*/ 29490 w 33855"/>
                <a:gd name="connsiteY10" fmla="*/ 6528 h 50816"/>
                <a:gd name="connsiteX11" fmla="*/ 33856 w 33855"/>
                <a:gd name="connsiteY11" fmla="*/ 25424 h 50816"/>
                <a:gd name="connsiteX12" fmla="*/ 29490 w 33855"/>
                <a:gd name="connsiteY12" fmla="*/ 44320 h 50816"/>
                <a:gd name="connsiteX13" fmla="*/ 16928 w 33855"/>
                <a:gd name="connsiteY13" fmla="*/ 50816 h 50816"/>
                <a:gd name="connsiteX14" fmla="*/ 4325 w 33855"/>
                <a:gd name="connsiteY14" fmla="*/ 44320 h 50816"/>
                <a:gd name="connsiteX15" fmla="*/ 0 w 33855"/>
                <a:gd name="connsiteY15" fmla="*/ 25424 h 50816"/>
                <a:gd name="connsiteX16" fmla="*/ 4325 w 33855"/>
                <a:gd name="connsiteY16" fmla="*/ 6528 h 50816"/>
                <a:gd name="connsiteX17" fmla="*/ 16928 w 33855"/>
                <a:gd name="connsiteY17" fmla="*/ 0 h 50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855" h="50816">
                  <a:moveTo>
                    <a:pt x="16928" y="5248"/>
                  </a:moveTo>
                  <a:cubicBezTo>
                    <a:pt x="13518" y="5248"/>
                    <a:pt x="10942" y="6933"/>
                    <a:pt x="9217" y="10303"/>
                  </a:cubicBezTo>
                  <a:cubicBezTo>
                    <a:pt x="7508" y="13648"/>
                    <a:pt x="6658" y="18686"/>
                    <a:pt x="6658" y="25424"/>
                  </a:cubicBezTo>
                  <a:cubicBezTo>
                    <a:pt x="6658" y="32139"/>
                    <a:pt x="7508" y="37185"/>
                    <a:pt x="9217" y="40554"/>
                  </a:cubicBezTo>
                  <a:cubicBezTo>
                    <a:pt x="10942" y="43899"/>
                    <a:pt x="13518" y="45568"/>
                    <a:pt x="16928" y="45568"/>
                  </a:cubicBezTo>
                  <a:cubicBezTo>
                    <a:pt x="20362" y="45568"/>
                    <a:pt x="22930" y="43899"/>
                    <a:pt x="24639" y="40554"/>
                  </a:cubicBezTo>
                  <a:cubicBezTo>
                    <a:pt x="26364" y="37185"/>
                    <a:pt x="27230" y="32139"/>
                    <a:pt x="27230" y="25424"/>
                  </a:cubicBezTo>
                  <a:cubicBezTo>
                    <a:pt x="27230" y="18686"/>
                    <a:pt x="26364" y="13648"/>
                    <a:pt x="24639" y="10303"/>
                  </a:cubicBezTo>
                  <a:cubicBezTo>
                    <a:pt x="22930" y="6933"/>
                    <a:pt x="20362" y="5248"/>
                    <a:pt x="16928" y="5248"/>
                  </a:cubicBezTo>
                  <a:moveTo>
                    <a:pt x="16928" y="0"/>
                  </a:moveTo>
                  <a:cubicBezTo>
                    <a:pt x="22419" y="0"/>
                    <a:pt x="26607" y="2179"/>
                    <a:pt x="29490" y="6528"/>
                  </a:cubicBezTo>
                  <a:cubicBezTo>
                    <a:pt x="32398" y="10861"/>
                    <a:pt x="33856" y="17155"/>
                    <a:pt x="33856" y="25424"/>
                  </a:cubicBezTo>
                  <a:cubicBezTo>
                    <a:pt x="33856" y="33670"/>
                    <a:pt x="32398" y="39971"/>
                    <a:pt x="29490" y="44320"/>
                  </a:cubicBezTo>
                  <a:cubicBezTo>
                    <a:pt x="26607" y="48654"/>
                    <a:pt x="22419" y="50816"/>
                    <a:pt x="16928" y="50816"/>
                  </a:cubicBezTo>
                  <a:cubicBezTo>
                    <a:pt x="11436" y="50816"/>
                    <a:pt x="7233" y="48654"/>
                    <a:pt x="4325" y="44320"/>
                  </a:cubicBezTo>
                  <a:cubicBezTo>
                    <a:pt x="1442" y="39971"/>
                    <a:pt x="0" y="33670"/>
                    <a:pt x="0" y="25424"/>
                  </a:cubicBezTo>
                  <a:cubicBezTo>
                    <a:pt x="0" y="17155"/>
                    <a:pt x="1442" y="10861"/>
                    <a:pt x="4325" y="6528"/>
                  </a:cubicBezTo>
                  <a:cubicBezTo>
                    <a:pt x="7233" y="2179"/>
                    <a:pt x="11436" y="0"/>
                    <a:pt x="16928" y="0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D791C72F-861B-C008-AA51-C4CD02168397}"/>
                </a:ext>
              </a:extLst>
            </p:cNvPr>
            <p:cNvSpPr/>
            <p:nvPr/>
          </p:nvSpPr>
          <p:spPr>
            <a:xfrm>
              <a:off x="8976839" y="4814135"/>
              <a:ext cx="38885" cy="48985"/>
            </a:xfrm>
            <a:custGeom>
              <a:avLst/>
              <a:gdLst>
                <a:gd name="connsiteX0" fmla="*/ 0 w 38885"/>
                <a:gd name="connsiteY0" fmla="*/ 0 h 48985"/>
                <a:gd name="connsiteX1" fmla="*/ 6625 w 38885"/>
                <a:gd name="connsiteY1" fmla="*/ 0 h 48985"/>
                <a:gd name="connsiteX2" fmla="*/ 6625 w 38885"/>
                <a:gd name="connsiteY2" fmla="*/ 20702 h 48985"/>
                <a:gd name="connsiteX3" fmla="*/ 28615 w 38885"/>
                <a:gd name="connsiteY3" fmla="*/ 0 h 48985"/>
                <a:gd name="connsiteX4" fmla="*/ 37144 w 38885"/>
                <a:gd name="connsiteY4" fmla="*/ 0 h 48985"/>
                <a:gd name="connsiteX5" fmla="*/ 12829 w 38885"/>
                <a:gd name="connsiteY5" fmla="*/ 22833 h 48985"/>
                <a:gd name="connsiteX6" fmla="*/ 38886 w 38885"/>
                <a:gd name="connsiteY6" fmla="*/ 48986 h 48985"/>
                <a:gd name="connsiteX7" fmla="*/ 30154 w 38885"/>
                <a:gd name="connsiteY7" fmla="*/ 48986 h 48985"/>
                <a:gd name="connsiteX8" fmla="*/ 6625 w 38885"/>
                <a:gd name="connsiteY8" fmla="*/ 25392 h 48985"/>
                <a:gd name="connsiteX9" fmla="*/ 6625 w 38885"/>
                <a:gd name="connsiteY9" fmla="*/ 48986 h 48985"/>
                <a:gd name="connsiteX10" fmla="*/ 0 w 38885"/>
                <a:gd name="connsiteY10" fmla="*/ 48986 h 48985"/>
                <a:gd name="connsiteX11" fmla="*/ 0 w 38885"/>
                <a:gd name="connsiteY11" fmla="*/ 0 h 4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885" h="48985">
                  <a:moveTo>
                    <a:pt x="0" y="0"/>
                  </a:moveTo>
                  <a:lnTo>
                    <a:pt x="6625" y="0"/>
                  </a:lnTo>
                  <a:lnTo>
                    <a:pt x="6625" y="20702"/>
                  </a:lnTo>
                  <a:lnTo>
                    <a:pt x="28615" y="0"/>
                  </a:lnTo>
                  <a:lnTo>
                    <a:pt x="37144" y="0"/>
                  </a:lnTo>
                  <a:lnTo>
                    <a:pt x="12829" y="22833"/>
                  </a:lnTo>
                  <a:lnTo>
                    <a:pt x="38886" y="48986"/>
                  </a:lnTo>
                  <a:lnTo>
                    <a:pt x="30154" y="48986"/>
                  </a:lnTo>
                  <a:lnTo>
                    <a:pt x="6625" y="25392"/>
                  </a:lnTo>
                  <a:lnTo>
                    <a:pt x="6625" y="48986"/>
                  </a:lnTo>
                  <a:lnTo>
                    <a:pt x="0" y="48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CAD3F37-56B5-8A10-014E-E212F659B734}"/>
                </a:ext>
              </a:extLst>
            </p:cNvPr>
            <p:cNvSpPr/>
            <p:nvPr/>
          </p:nvSpPr>
          <p:spPr>
            <a:xfrm>
              <a:off x="8176243" y="4904801"/>
              <a:ext cx="42117" cy="35208"/>
            </a:xfrm>
            <a:custGeom>
              <a:avLst/>
              <a:gdLst>
                <a:gd name="connsiteX0" fmla="*/ 42117 w 42117"/>
                <a:gd name="connsiteY0" fmla="*/ 23221 h 35208"/>
                <a:gd name="connsiteX1" fmla="*/ 41777 w 42117"/>
                <a:gd name="connsiteY1" fmla="*/ 24695 h 35208"/>
                <a:gd name="connsiteX2" fmla="*/ 40603 w 42117"/>
                <a:gd name="connsiteY2" fmla="*/ 27692 h 35208"/>
                <a:gd name="connsiteX3" fmla="*/ 38708 w 42117"/>
                <a:gd name="connsiteY3" fmla="*/ 31183 h 35208"/>
                <a:gd name="connsiteX4" fmla="*/ 35784 w 42117"/>
                <a:gd name="connsiteY4" fmla="*/ 34034 h 35208"/>
                <a:gd name="connsiteX5" fmla="*/ 31953 w 42117"/>
                <a:gd name="connsiteY5" fmla="*/ 35209 h 35208"/>
                <a:gd name="connsiteX6" fmla="*/ 27401 w 42117"/>
                <a:gd name="connsiteY6" fmla="*/ 33386 h 35208"/>
                <a:gd name="connsiteX7" fmla="*/ 25578 w 42117"/>
                <a:gd name="connsiteY7" fmla="*/ 28834 h 35208"/>
                <a:gd name="connsiteX8" fmla="*/ 26372 w 42117"/>
                <a:gd name="connsiteY8" fmla="*/ 25230 h 35208"/>
                <a:gd name="connsiteX9" fmla="*/ 31418 w 42117"/>
                <a:gd name="connsiteY9" fmla="*/ 7128 h 35208"/>
                <a:gd name="connsiteX10" fmla="*/ 27206 w 42117"/>
                <a:gd name="connsiteY10" fmla="*/ 1709 h 35208"/>
                <a:gd name="connsiteX11" fmla="*/ 23148 w 42117"/>
                <a:gd name="connsiteY11" fmla="*/ 2503 h 35208"/>
                <a:gd name="connsiteX12" fmla="*/ 19884 w 42117"/>
                <a:gd name="connsiteY12" fmla="*/ 4325 h 35208"/>
                <a:gd name="connsiteX13" fmla="*/ 17341 w 42117"/>
                <a:gd name="connsiteY13" fmla="*/ 6868 h 35208"/>
                <a:gd name="connsiteX14" fmla="*/ 15559 w 42117"/>
                <a:gd name="connsiteY14" fmla="*/ 9298 h 35208"/>
                <a:gd name="connsiteX15" fmla="*/ 14539 w 42117"/>
                <a:gd name="connsiteY15" fmla="*/ 11193 h 35208"/>
                <a:gd name="connsiteX16" fmla="*/ 13550 w 42117"/>
                <a:gd name="connsiteY16" fmla="*/ 15065 h 35208"/>
                <a:gd name="connsiteX17" fmla="*/ 12222 w 42117"/>
                <a:gd name="connsiteY17" fmla="*/ 20257 h 35208"/>
                <a:gd name="connsiteX18" fmla="*/ 10513 w 42117"/>
                <a:gd name="connsiteY18" fmla="*/ 27279 h 35208"/>
                <a:gd name="connsiteX19" fmla="*/ 9031 w 42117"/>
                <a:gd name="connsiteY19" fmla="*/ 33005 h 35208"/>
                <a:gd name="connsiteX20" fmla="*/ 7816 w 42117"/>
                <a:gd name="connsiteY20" fmla="*/ 34642 h 35208"/>
                <a:gd name="connsiteX21" fmla="*/ 6147 w 42117"/>
                <a:gd name="connsiteY21" fmla="*/ 35209 h 35208"/>
                <a:gd name="connsiteX22" fmla="*/ 4560 w 42117"/>
                <a:gd name="connsiteY22" fmla="*/ 34642 h 35208"/>
                <a:gd name="connsiteX23" fmla="*/ 3912 w 42117"/>
                <a:gd name="connsiteY23" fmla="*/ 33086 h 35208"/>
                <a:gd name="connsiteX24" fmla="*/ 4025 w 42117"/>
                <a:gd name="connsiteY24" fmla="*/ 32366 h 35208"/>
                <a:gd name="connsiteX25" fmla="*/ 4325 w 42117"/>
                <a:gd name="connsiteY25" fmla="*/ 30997 h 35208"/>
                <a:gd name="connsiteX26" fmla="*/ 4592 w 42117"/>
                <a:gd name="connsiteY26" fmla="*/ 29741 h 35208"/>
                <a:gd name="connsiteX27" fmla="*/ 9112 w 42117"/>
                <a:gd name="connsiteY27" fmla="*/ 11801 h 35208"/>
                <a:gd name="connsiteX28" fmla="*/ 10132 w 42117"/>
                <a:gd name="connsiteY28" fmla="*/ 7508 h 35208"/>
                <a:gd name="connsiteX29" fmla="*/ 10359 w 42117"/>
                <a:gd name="connsiteY29" fmla="*/ 5273 h 35208"/>
                <a:gd name="connsiteX30" fmla="*/ 7929 w 42117"/>
                <a:gd name="connsiteY30" fmla="*/ 1709 h 35208"/>
                <a:gd name="connsiteX31" fmla="*/ 4673 w 42117"/>
                <a:gd name="connsiteY31" fmla="*/ 4058 h 35208"/>
                <a:gd name="connsiteX32" fmla="*/ 2276 w 42117"/>
                <a:gd name="connsiteY32" fmla="*/ 10967 h 35208"/>
                <a:gd name="connsiteX33" fmla="*/ 1709 w 42117"/>
                <a:gd name="connsiteY33" fmla="*/ 12481 h 35208"/>
                <a:gd name="connsiteX34" fmla="*/ 956 w 42117"/>
                <a:gd name="connsiteY34" fmla="*/ 12749 h 35208"/>
                <a:gd name="connsiteX35" fmla="*/ 0 w 42117"/>
                <a:gd name="connsiteY35" fmla="*/ 11947 h 35208"/>
                <a:gd name="connsiteX36" fmla="*/ 308 w 42117"/>
                <a:gd name="connsiteY36" fmla="*/ 10505 h 35208"/>
                <a:gd name="connsiteX37" fmla="*/ 1182 w 42117"/>
                <a:gd name="connsiteY37" fmla="*/ 7476 h 35208"/>
                <a:gd name="connsiteX38" fmla="*/ 2357 w 42117"/>
                <a:gd name="connsiteY38" fmla="*/ 4439 h 35208"/>
                <a:gd name="connsiteX39" fmla="*/ 3118 w 42117"/>
                <a:gd name="connsiteY39" fmla="*/ 3110 h 35208"/>
                <a:gd name="connsiteX40" fmla="*/ 4139 w 42117"/>
                <a:gd name="connsiteY40" fmla="*/ 1782 h 35208"/>
                <a:gd name="connsiteX41" fmla="*/ 5888 w 42117"/>
                <a:gd name="connsiteY41" fmla="*/ 454 h 35208"/>
                <a:gd name="connsiteX42" fmla="*/ 8164 w 42117"/>
                <a:gd name="connsiteY42" fmla="*/ 0 h 35208"/>
                <a:gd name="connsiteX43" fmla="*/ 13016 w 42117"/>
                <a:gd name="connsiteY43" fmla="*/ 1822 h 35208"/>
                <a:gd name="connsiteX44" fmla="*/ 15332 w 42117"/>
                <a:gd name="connsiteY44" fmla="*/ 6755 h 35208"/>
                <a:gd name="connsiteX45" fmla="*/ 27433 w 42117"/>
                <a:gd name="connsiteY45" fmla="*/ 0 h 35208"/>
                <a:gd name="connsiteX46" fmla="*/ 34002 w 42117"/>
                <a:gd name="connsiteY46" fmla="*/ 2203 h 35208"/>
                <a:gd name="connsiteX47" fmla="*/ 36391 w 42117"/>
                <a:gd name="connsiteY47" fmla="*/ 8310 h 35208"/>
                <a:gd name="connsiteX48" fmla="*/ 36197 w 42117"/>
                <a:gd name="connsiteY48" fmla="*/ 10392 h 35208"/>
                <a:gd name="connsiteX49" fmla="*/ 35670 w 42117"/>
                <a:gd name="connsiteY49" fmla="*/ 12975 h 35208"/>
                <a:gd name="connsiteX50" fmla="*/ 35022 w 42117"/>
                <a:gd name="connsiteY50" fmla="*/ 15519 h 35208"/>
                <a:gd name="connsiteX51" fmla="*/ 34115 w 42117"/>
                <a:gd name="connsiteY51" fmla="*/ 18402 h 35208"/>
                <a:gd name="connsiteX52" fmla="*/ 33240 w 42117"/>
                <a:gd name="connsiteY52" fmla="*/ 20905 h 35208"/>
                <a:gd name="connsiteX53" fmla="*/ 32333 w 42117"/>
                <a:gd name="connsiteY53" fmla="*/ 23448 h 35208"/>
                <a:gd name="connsiteX54" fmla="*/ 31645 w 42117"/>
                <a:gd name="connsiteY54" fmla="*/ 25384 h 35208"/>
                <a:gd name="connsiteX55" fmla="*/ 30244 w 42117"/>
                <a:gd name="connsiteY55" fmla="*/ 30924 h 35208"/>
                <a:gd name="connsiteX56" fmla="*/ 30657 w 42117"/>
                <a:gd name="connsiteY56" fmla="*/ 32860 h 35208"/>
                <a:gd name="connsiteX57" fmla="*/ 32098 w 42117"/>
                <a:gd name="connsiteY57" fmla="*/ 33467 h 35208"/>
                <a:gd name="connsiteX58" fmla="*/ 36731 w 42117"/>
                <a:gd name="connsiteY58" fmla="*/ 30843 h 35208"/>
                <a:gd name="connsiteX59" fmla="*/ 40036 w 42117"/>
                <a:gd name="connsiteY59" fmla="*/ 23861 h 35208"/>
                <a:gd name="connsiteX60" fmla="*/ 40489 w 42117"/>
                <a:gd name="connsiteY60" fmla="*/ 22687 h 35208"/>
                <a:gd name="connsiteX61" fmla="*/ 41210 w 42117"/>
                <a:gd name="connsiteY61" fmla="*/ 22460 h 35208"/>
                <a:gd name="connsiteX62" fmla="*/ 42117 w 42117"/>
                <a:gd name="connsiteY62" fmla="*/ 23221 h 35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2117" h="35208">
                  <a:moveTo>
                    <a:pt x="42117" y="23221"/>
                  </a:moveTo>
                  <a:cubicBezTo>
                    <a:pt x="42117" y="23424"/>
                    <a:pt x="42004" y="23910"/>
                    <a:pt x="41777" y="24695"/>
                  </a:cubicBezTo>
                  <a:cubicBezTo>
                    <a:pt x="41550" y="25481"/>
                    <a:pt x="41162" y="26485"/>
                    <a:pt x="40603" y="27692"/>
                  </a:cubicBezTo>
                  <a:cubicBezTo>
                    <a:pt x="40068" y="28907"/>
                    <a:pt x="39437" y="30073"/>
                    <a:pt x="38708" y="31183"/>
                  </a:cubicBezTo>
                  <a:cubicBezTo>
                    <a:pt x="37970" y="32277"/>
                    <a:pt x="36999" y="33224"/>
                    <a:pt x="35784" y="34034"/>
                  </a:cubicBezTo>
                  <a:cubicBezTo>
                    <a:pt x="34593" y="34820"/>
                    <a:pt x="33321" y="35209"/>
                    <a:pt x="31953" y="35209"/>
                  </a:cubicBezTo>
                  <a:cubicBezTo>
                    <a:pt x="30130" y="35209"/>
                    <a:pt x="28608" y="34601"/>
                    <a:pt x="27401" y="33386"/>
                  </a:cubicBezTo>
                  <a:cubicBezTo>
                    <a:pt x="26186" y="32171"/>
                    <a:pt x="25578" y="30657"/>
                    <a:pt x="25578" y="28834"/>
                  </a:cubicBezTo>
                  <a:cubicBezTo>
                    <a:pt x="25578" y="27822"/>
                    <a:pt x="25846" y="26623"/>
                    <a:pt x="26372" y="25230"/>
                  </a:cubicBezTo>
                  <a:cubicBezTo>
                    <a:pt x="29733" y="16248"/>
                    <a:pt x="31418" y="10213"/>
                    <a:pt x="31418" y="7128"/>
                  </a:cubicBezTo>
                  <a:cubicBezTo>
                    <a:pt x="31418" y="3515"/>
                    <a:pt x="30017" y="1709"/>
                    <a:pt x="27206" y="1709"/>
                  </a:cubicBezTo>
                  <a:cubicBezTo>
                    <a:pt x="25821" y="1709"/>
                    <a:pt x="24469" y="1976"/>
                    <a:pt x="23148" y="2503"/>
                  </a:cubicBezTo>
                  <a:cubicBezTo>
                    <a:pt x="21861" y="3013"/>
                    <a:pt x="20767" y="3620"/>
                    <a:pt x="19884" y="4325"/>
                  </a:cubicBezTo>
                  <a:cubicBezTo>
                    <a:pt x="19001" y="5030"/>
                    <a:pt x="18151" y="5880"/>
                    <a:pt x="17341" y="6868"/>
                  </a:cubicBezTo>
                  <a:cubicBezTo>
                    <a:pt x="16555" y="7832"/>
                    <a:pt x="15964" y="8642"/>
                    <a:pt x="15559" y="9298"/>
                  </a:cubicBezTo>
                  <a:cubicBezTo>
                    <a:pt x="15178" y="9930"/>
                    <a:pt x="14838" y="10562"/>
                    <a:pt x="14539" y="11193"/>
                  </a:cubicBezTo>
                  <a:lnTo>
                    <a:pt x="13550" y="15065"/>
                  </a:lnTo>
                  <a:cubicBezTo>
                    <a:pt x="13397" y="15770"/>
                    <a:pt x="12959" y="17503"/>
                    <a:pt x="12222" y="20257"/>
                  </a:cubicBezTo>
                  <a:lnTo>
                    <a:pt x="10513" y="27279"/>
                  </a:lnTo>
                  <a:cubicBezTo>
                    <a:pt x="9703" y="30770"/>
                    <a:pt x="9209" y="32673"/>
                    <a:pt x="9031" y="33005"/>
                  </a:cubicBezTo>
                  <a:cubicBezTo>
                    <a:pt x="8780" y="33710"/>
                    <a:pt x="8375" y="34261"/>
                    <a:pt x="7816" y="34642"/>
                  </a:cubicBezTo>
                  <a:cubicBezTo>
                    <a:pt x="7257" y="35022"/>
                    <a:pt x="6706" y="35209"/>
                    <a:pt x="6147" y="35209"/>
                  </a:cubicBezTo>
                  <a:cubicBezTo>
                    <a:pt x="5516" y="35209"/>
                    <a:pt x="4989" y="35022"/>
                    <a:pt x="4560" y="34642"/>
                  </a:cubicBezTo>
                  <a:cubicBezTo>
                    <a:pt x="4131" y="34261"/>
                    <a:pt x="3912" y="33742"/>
                    <a:pt x="3912" y="33086"/>
                  </a:cubicBezTo>
                  <a:cubicBezTo>
                    <a:pt x="3912" y="32981"/>
                    <a:pt x="3953" y="32746"/>
                    <a:pt x="4025" y="32366"/>
                  </a:cubicBezTo>
                  <a:cubicBezTo>
                    <a:pt x="4098" y="31985"/>
                    <a:pt x="4204" y="31523"/>
                    <a:pt x="4325" y="30997"/>
                  </a:cubicBezTo>
                  <a:cubicBezTo>
                    <a:pt x="4455" y="30470"/>
                    <a:pt x="4544" y="30049"/>
                    <a:pt x="4592" y="29741"/>
                  </a:cubicBezTo>
                  <a:lnTo>
                    <a:pt x="9112" y="11801"/>
                  </a:lnTo>
                  <a:cubicBezTo>
                    <a:pt x="9671" y="9622"/>
                    <a:pt x="10011" y="8197"/>
                    <a:pt x="10132" y="7508"/>
                  </a:cubicBezTo>
                  <a:cubicBezTo>
                    <a:pt x="10286" y="6804"/>
                    <a:pt x="10359" y="6058"/>
                    <a:pt x="10359" y="5273"/>
                  </a:cubicBezTo>
                  <a:cubicBezTo>
                    <a:pt x="10359" y="2900"/>
                    <a:pt x="9549" y="1709"/>
                    <a:pt x="7929" y="1709"/>
                  </a:cubicBezTo>
                  <a:cubicBezTo>
                    <a:pt x="6617" y="1709"/>
                    <a:pt x="5532" y="2495"/>
                    <a:pt x="4673" y="4058"/>
                  </a:cubicBezTo>
                  <a:cubicBezTo>
                    <a:pt x="3807" y="5621"/>
                    <a:pt x="3013" y="7929"/>
                    <a:pt x="2276" y="10967"/>
                  </a:cubicBezTo>
                  <a:cubicBezTo>
                    <a:pt x="2049" y="11801"/>
                    <a:pt x="1863" y="12303"/>
                    <a:pt x="1709" y="12481"/>
                  </a:cubicBezTo>
                  <a:cubicBezTo>
                    <a:pt x="1587" y="12660"/>
                    <a:pt x="1336" y="12749"/>
                    <a:pt x="956" y="12749"/>
                  </a:cubicBezTo>
                  <a:cubicBezTo>
                    <a:pt x="316" y="12724"/>
                    <a:pt x="0" y="12457"/>
                    <a:pt x="0" y="11947"/>
                  </a:cubicBezTo>
                  <a:cubicBezTo>
                    <a:pt x="0" y="11825"/>
                    <a:pt x="105" y="11339"/>
                    <a:pt x="308" y="10505"/>
                  </a:cubicBezTo>
                  <a:cubicBezTo>
                    <a:pt x="510" y="9671"/>
                    <a:pt x="802" y="8666"/>
                    <a:pt x="1182" y="7476"/>
                  </a:cubicBezTo>
                  <a:cubicBezTo>
                    <a:pt x="1587" y="6261"/>
                    <a:pt x="1976" y="5248"/>
                    <a:pt x="2357" y="4439"/>
                  </a:cubicBezTo>
                  <a:cubicBezTo>
                    <a:pt x="2689" y="3831"/>
                    <a:pt x="2940" y="3386"/>
                    <a:pt x="3118" y="3110"/>
                  </a:cubicBezTo>
                  <a:cubicBezTo>
                    <a:pt x="3321" y="2811"/>
                    <a:pt x="3661" y="2365"/>
                    <a:pt x="4139" y="1782"/>
                  </a:cubicBezTo>
                  <a:cubicBezTo>
                    <a:pt x="4649" y="1174"/>
                    <a:pt x="5232" y="737"/>
                    <a:pt x="5888" y="454"/>
                  </a:cubicBezTo>
                  <a:cubicBezTo>
                    <a:pt x="6569" y="154"/>
                    <a:pt x="7330" y="0"/>
                    <a:pt x="8164" y="0"/>
                  </a:cubicBezTo>
                  <a:cubicBezTo>
                    <a:pt x="10035" y="0"/>
                    <a:pt x="11647" y="607"/>
                    <a:pt x="13016" y="1822"/>
                  </a:cubicBezTo>
                  <a:cubicBezTo>
                    <a:pt x="14385" y="3013"/>
                    <a:pt x="15154" y="4657"/>
                    <a:pt x="15332" y="6755"/>
                  </a:cubicBezTo>
                  <a:cubicBezTo>
                    <a:pt x="18694" y="2252"/>
                    <a:pt x="22727" y="0"/>
                    <a:pt x="27433" y="0"/>
                  </a:cubicBezTo>
                  <a:cubicBezTo>
                    <a:pt x="30219" y="0"/>
                    <a:pt x="32406" y="737"/>
                    <a:pt x="34002" y="2203"/>
                  </a:cubicBezTo>
                  <a:cubicBezTo>
                    <a:pt x="35597" y="3669"/>
                    <a:pt x="36391" y="5702"/>
                    <a:pt x="36391" y="8310"/>
                  </a:cubicBezTo>
                  <a:cubicBezTo>
                    <a:pt x="36391" y="8918"/>
                    <a:pt x="36326" y="9606"/>
                    <a:pt x="36197" y="10392"/>
                  </a:cubicBezTo>
                  <a:cubicBezTo>
                    <a:pt x="36100" y="11153"/>
                    <a:pt x="35921" y="12012"/>
                    <a:pt x="35670" y="12975"/>
                  </a:cubicBezTo>
                  <a:cubicBezTo>
                    <a:pt x="35443" y="13939"/>
                    <a:pt x="35225" y="14782"/>
                    <a:pt x="35022" y="15519"/>
                  </a:cubicBezTo>
                  <a:cubicBezTo>
                    <a:pt x="34820" y="16256"/>
                    <a:pt x="34520" y="17211"/>
                    <a:pt x="34115" y="18402"/>
                  </a:cubicBezTo>
                  <a:cubicBezTo>
                    <a:pt x="33710" y="19560"/>
                    <a:pt x="33419" y="20395"/>
                    <a:pt x="33240" y="20905"/>
                  </a:cubicBezTo>
                  <a:cubicBezTo>
                    <a:pt x="33062" y="21415"/>
                    <a:pt x="32763" y="22257"/>
                    <a:pt x="32333" y="23448"/>
                  </a:cubicBezTo>
                  <a:cubicBezTo>
                    <a:pt x="31928" y="24606"/>
                    <a:pt x="31701" y="25254"/>
                    <a:pt x="31645" y="25384"/>
                  </a:cubicBezTo>
                  <a:cubicBezTo>
                    <a:pt x="30713" y="27733"/>
                    <a:pt x="30244" y="29579"/>
                    <a:pt x="30244" y="30924"/>
                  </a:cubicBezTo>
                  <a:cubicBezTo>
                    <a:pt x="30244" y="31807"/>
                    <a:pt x="30381" y="32455"/>
                    <a:pt x="30657" y="32860"/>
                  </a:cubicBezTo>
                  <a:cubicBezTo>
                    <a:pt x="30964" y="33265"/>
                    <a:pt x="31442" y="33467"/>
                    <a:pt x="32098" y="33467"/>
                  </a:cubicBezTo>
                  <a:cubicBezTo>
                    <a:pt x="33872" y="33467"/>
                    <a:pt x="35411" y="32592"/>
                    <a:pt x="36731" y="30843"/>
                  </a:cubicBezTo>
                  <a:cubicBezTo>
                    <a:pt x="38068" y="29069"/>
                    <a:pt x="39169" y="26744"/>
                    <a:pt x="40036" y="23861"/>
                  </a:cubicBezTo>
                  <a:cubicBezTo>
                    <a:pt x="40238" y="23229"/>
                    <a:pt x="40384" y="22841"/>
                    <a:pt x="40489" y="22687"/>
                  </a:cubicBezTo>
                  <a:cubicBezTo>
                    <a:pt x="40611" y="22533"/>
                    <a:pt x="40854" y="22460"/>
                    <a:pt x="41210" y="22460"/>
                  </a:cubicBezTo>
                  <a:cubicBezTo>
                    <a:pt x="41818" y="22460"/>
                    <a:pt x="42117" y="22711"/>
                    <a:pt x="42117" y="23221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F951954-F293-72C8-7BCF-5FD2911D1320}"/>
                </a:ext>
              </a:extLst>
            </p:cNvPr>
            <p:cNvSpPr/>
            <p:nvPr/>
          </p:nvSpPr>
          <p:spPr>
            <a:xfrm>
              <a:off x="7412934" y="4764072"/>
              <a:ext cx="1572773" cy="809"/>
            </a:xfrm>
            <a:custGeom>
              <a:avLst/>
              <a:gdLst>
                <a:gd name="connsiteX0" fmla="*/ 0 w 1572773"/>
                <a:gd name="connsiteY0" fmla="*/ 0 h 809"/>
                <a:gd name="connsiteX1" fmla="*/ 1572774 w 1572773"/>
                <a:gd name="connsiteY1" fmla="*/ 0 h 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2773" h="809">
                  <a:moveTo>
                    <a:pt x="0" y="0"/>
                  </a:moveTo>
                  <a:lnTo>
                    <a:pt x="1572774" y="0"/>
                  </a:lnTo>
                </a:path>
              </a:pathLst>
            </a:custGeom>
            <a:noFill/>
            <a:ln w="161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816B141-277F-3273-72D3-5283E0DB1433}"/>
                </a:ext>
              </a:extLst>
            </p:cNvPr>
            <p:cNvSpPr/>
            <p:nvPr/>
          </p:nvSpPr>
          <p:spPr>
            <a:xfrm>
              <a:off x="7412934" y="4444310"/>
              <a:ext cx="1572773" cy="809"/>
            </a:xfrm>
            <a:custGeom>
              <a:avLst/>
              <a:gdLst>
                <a:gd name="connsiteX0" fmla="*/ 0 w 1572773"/>
                <a:gd name="connsiteY0" fmla="*/ 0 h 809"/>
                <a:gd name="connsiteX1" fmla="*/ 1572774 w 1572773"/>
                <a:gd name="connsiteY1" fmla="*/ 0 h 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2773" h="809">
                  <a:moveTo>
                    <a:pt x="0" y="0"/>
                  </a:moveTo>
                  <a:lnTo>
                    <a:pt x="1572774" y="0"/>
                  </a:lnTo>
                </a:path>
              </a:pathLst>
            </a:custGeom>
            <a:noFill/>
            <a:ln w="161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44F294B-4DA1-6AD6-FAB3-15C5D37AFAAE}"/>
                </a:ext>
              </a:extLst>
            </p:cNvPr>
            <p:cNvSpPr/>
            <p:nvPr/>
          </p:nvSpPr>
          <p:spPr>
            <a:xfrm>
              <a:off x="7412934" y="4124550"/>
              <a:ext cx="1572773" cy="809"/>
            </a:xfrm>
            <a:custGeom>
              <a:avLst/>
              <a:gdLst>
                <a:gd name="connsiteX0" fmla="*/ 0 w 1572773"/>
                <a:gd name="connsiteY0" fmla="*/ 0 h 809"/>
                <a:gd name="connsiteX1" fmla="*/ 1572774 w 1572773"/>
                <a:gd name="connsiteY1" fmla="*/ 0 h 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2773" h="809">
                  <a:moveTo>
                    <a:pt x="0" y="0"/>
                  </a:moveTo>
                  <a:lnTo>
                    <a:pt x="1572774" y="0"/>
                  </a:lnTo>
                </a:path>
              </a:pathLst>
            </a:custGeom>
            <a:noFill/>
            <a:ln w="161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70ABFC-8569-914A-CC8F-70365D74E7E0}"/>
                </a:ext>
              </a:extLst>
            </p:cNvPr>
            <p:cNvSpPr/>
            <p:nvPr/>
          </p:nvSpPr>
          <p:spPr>
            <a:xfrm>
              <a:off x="7412934" y="3804790"/>
              <a:ext cx="1572773" cy="809"/>
            </a:xfrm>
            <a:custGeom>
              <a:avLst/>
              <a:gdLst>
                <a:gd name="connsiteX0" fmla="*/ 0 w 1572773"/>
                <a:gd name="connsiteY0" fmla="*/ 0 h 809"/>
                <a:gd name="connsiteX1" fmla="*/ 1572774 w 1572773"/>
                <a:gd name="connsiteY1" fmla="*/ 0 h 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2773" h="809">
                  <a:moveTo>
                    <a:pt x="0" y="0"/>
                  </a:moveTo>
                  <a:lnTo>
                    <a:pt x="1572774" y="0"/>
                  </a:lnTo>
                </a:path>
              </a:pathLst>
            </a:custGeom>
            <a:noFill/>
            <a:ln w="1619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45EBEBA-D3A8-13FB-0BA3-86F819CBF54F}"/>
                </a:ext>
              </a:extLst>
            </p:cNvPr>
            <p:cNvSpPr/>
            <p:nvPr/>
          </p:nvSpPr>
          <p:spPr>
            <a:xfrm>
              <a:off x="7412934" y="3710386"/>
              <a:ext cx="809" cy="1075951"/>
            </a:xfrm>
            <a:custGeom>
              <a:avLst/>
              <a:gdLst>
                <a:gd name="connsiteX0" fmla="*/ 0 w 809"/>
                <a:gd name="connsiteY0" fmla="*/ 1075951 h 1075951"/>
                <a:gd name="connsiteX1" fmla="*/ 0 w 809"/>
                <a:gd name="connsiteY1" fmla="*/ 0 h 107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9" h="1075951">
                  <a:moveTo>
                    <a:pt x="0" y="1075951"/>
                  </a:moveTo>
                  <a:lnTo>
                    <a:pt x="0" y="0"/>
                  </a:lnTo>
                </a:path>
              </a:pathLst>
            </a:custGeom>
            <a:noFill/>
            <a:ln w="32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7E031E7-8908-58E1-3123-A2A96737E2D3}"/>
                </a:ext>
              </a:extLst>
            </p:cNvPr>
            <p:cNvSpPr/>
            <p:nvPr/>
          </p:nvSpPr>
          <p:spPr>
            <a:xfrm>
              <a:off x="7412934" y="4764072"/>
              <a:ext cx="15305" cy="809"/>
            </a:xfrm>
            <a:custGeom>
              <a:avLst/>
              <a:gdLst>
                <a:gd name="connsiteX0" fmla="*/ 0 w 15305"/>
                <a:gd name="connsiteY0" fmla="*/ 0 h 809"/>
                <a:gd name="connsiteX1" fmla="*/ 15306 w 15305"/>
                <a:gd name="connsiteY1" fmla="*/ 0 h 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05" h="809">
                  <a:moveTo>
                    <a:pt x="0" y="0"/>
                  </a:moveTo>
                  <a:lnTo>
                    <a:pt x="15306" y="0"/>
                  </a:lnTo>
                </a:path>
              </a:pathLst>
            </a:custGeom>
            <a:noFill/>
            <a:ln w="32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1569C47-0C84-F824-2A47-B40F70C269C0}"/>
                </a:ext>
              </a:extLst>
            </p:cNvPr>
            <p:cNvSpPr/>
            <p:nvPr/>
          </p:nvSpPr>
          <p:spPr>
            <a:xfrm>
              <a:off x="7412934" y="4444310"/>
              <a:ext cx="15305" cy="809"/>
            </a:xfrm>
            <a:custGeom>
              <a:avLst/>
              <a:gdLst>
                <a:gd name="connsiteX0" fmla="*/ 0 w 15305"/>
                <a:gd name="connsiteY0" fmla="*/ 0 h 809"/>
                <a:gd name="connsiteX1" fmla="*/ 15306 w 15305"/>
                <a:gd name="connsiteY1" fmla="*/ 0 h 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05" h="809">
                  <a:moveTo>
                    <a:pt x="0" y="0"/>
                  </a:moveTo>
                  <a:lnTo>
                    <a:pt x="15306" y="0"/>
                  </a:lnTo>
                </a:path>
              </a:pathLst>
            </a:custGeom>
            <a:noFill/>
            <a:ln w="32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A165686-27FD-D929-AD67-FB8ABA121499}"/>
                </a:ext>
              </a:extLst>
            </p:cNvPr>
            <p:cNvSpPr/>
            <p:nvPr/>
          </p:nvSpPr>
          <p:spPr>
            <a:xfrm>
              <a:off x="7412934" y="4124550"/>
              <a:ext cx="15305" cy="809"/>
            </a:xfrm>
            <a:custGeom>
              <a:avLst/>
              <a:gdLst>
                <a:gd name="connsiteX0" fmla="*/ 0 w 15305"/>
                <a:gd name="connsiteY0" fmla="*/ 0 h 809"/>
                <a:gd name="connsiteX1" fmla="*/ 15306 w 15305"/>
                <a:gd name="connsiteY1" fmla="*/ 0 h 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05" h="809">
                  <a:moveTo>
                    <a:pt x="0" y="0"/>
                  </a:moveTo>
                  <a:lnTo>
                    <a:pt x="15306" y="0"/>
                  </a:lnTo>
                </a:path>
              </a:pathLst>
            </a:custGeom>
            <a:noFill/>
            <a:ln w="32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08AF62C-4AC6-0280-FD5A-02CF39C75CD3}"/>
                </a:ext>
              </a:extLst>
            </p:cNvPr>
            <p:cNvSpPr/>
            <p:nvPr/>
          </p:nvSpPr>
          <p:spPr>
            <a:xfrm>
              <a:off x="7412934" y="3804790"/>
              <a:ext cx="15305" cy="809"/>
            </a:xfrm>
            <a:custGeom>
              <a:avLst/>
              <a:gdLst>
                <a:gd name="connsiteX0" fmla="*/ 0 w 15305"/>
                <a:gd name="connsiteY0" fmla="*/ 0 h 809"/>
                <a:gd name="connsiteX1" fmla="*/ 15306 w 15305"/>
                <a:gd name="connsiteY1" fmla="*/ 0 h 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05" h="809">
                  <a:moveTo>
                    <a:pt x="0" y="0"/>
                  </a:moveTo>
                  <a:lnTo>
                    <a:pt x="15306" y="0"/>
                  </a:lnTo>
                </a:path>
              </a:pathLst>
            </a:custGeom>
            <a:noFill/>
            <a:ln w="32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FC369A9-6498-EE49-C510-A6AE72ACF4DA}"/>
                </a:ext>
              </a:extLst>
            </p:cNvPr>
            <p:cNvSpPr/>
            <p:nvPr/>
          </p:nvSpPr>
          <p:spPr>
            <a:xfrm>
              <a:off x="7229928" y="4738696"/>
              <a:ext cx="33859" cy="50816"/>
            </a:xfrm>
            <a:custGeom>
              <a:avLst/>
              <a:gdLst>
                <a:gd name="connsiteX0" fmla="*/ 16930 w 33859"/>
                <a:gd name="connsiteY0" fmla="*/ 5248 h 50816"/>
                <a:gd name="connsiteX1" fmla="*/ 9220 w 33859"/>
                <a:gd name="connsiteY1" fmla="*/ 10303 h 50816"/>
                <a:gd name="connsiteX2" fmla="*/ 6660 w 33859"/>
                <a:gd name="connsiteY2" fmla="*/ 25424 h 50816"/>
                <a:gd name="connsiteX3" fmla="*/ 9220 w 33859"/>
                <a:gd name="connsiteY3" fmla="*/ 40554 h 50816"/>
                <a:gd name="connsiteX4" fmla="*/ 16930 w 33859"/>
                <a:gd name="connsiteY4" fmla="*/ 45568 h 50816"/>
                <a:gd name="connsiteX5" fmla="*/ 24640 w 33859"/>
                <a:gd name="connsiteY5" fmla="*/ 40554 h 50816"/>
                <a:gd name="connsiteX6" fmla="*/ 27232 w 33859"/>
                <a:gd name="connsiteY6" fmla="*/ 25424 h 50816"/>
                <a:gd name="connsiteX7" fmla="*/ 24640 w 33859"/>
                <a:gd name="connsiteY7" fmla="*/ 10303 h 50816"/>
                <a:gd name="connsiteX8" fmla="*/ 16930 w 33859"/>
                <a:gd name="connsiteY8" fmla="*/ 5248 h 50816"/>
                <a:gd name="connsiteX9" fmla="*/ 16930 w 33859"/>
                <a:gd name="connsiteY9" fmla="*/ 0 h 50816"/>
                <a:gd name="connsiteX10" fmla="*/ 29496 w 33859"/>
                <a:gd name="connsiteY10" fmla="*/ 6528 h 50816"/>
                <a:gd name="connsiteX11" fmla="*/ 33860 w 33859"/>
                <a:gd name="connsiteY11" fmla="*/ 25424 h 50816"/>
                <a:gd name="connsiteX12" fmla="*/ 29496 w 33859"/>
                <a:gd name="connsiteY12" fmla="*/ 44321 h 50816"/>
                <a:gd name="connsiteX13" fmla="*/ 16930 w 33859"/>
                <a:gd name="connsiteY13" fmla="*/ 50816 h 50816"/>
                <a:gd name="connsiteX14" fmla="*/ 4331 w 33859"/>
                <a:gd name="connsiteY14" fmla="*/ 44321 h 50816"/>
                <a:gd name="connsiteX15" fmla="*/ 0 w 33859"/>
                <a:gd name="connsiteY15" fmla="*/ 25424 h 50816"/>
                <a:gd name="connsiteX16" fmla="*/ 4331 w 33859"/>
                <a:gd name="connsiteY16" fmla="*/ 6528 h 50816"/>
                <a:gd name="connsiteX17" fmla="*/ 16930 w 33859"/>
                <a:gd name="connsiteY17" fmla="*/ 0 h 50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859" h="50816">
                  <a:moveTo>
                    <a:pt x="16930" y="5248"/>
                  </a:moveTo>
                  <a:cubicBezTo>
                    <a:pt x="13517" y="5248"/>
                    <a:pt x="10947" y="6933"/>
                    <a:pt x="9220" y="10303"/>
                  </a:cubicBezTo>
                  <a:cubicBezTo>
                    <a:pt x="7513" y="13648"/>
                    <a:pt x="6660" y="18686"/>
                    <a:pt x="6660" y="25424"/>
                  </a:cubicBezTo>
                  <a:cubicBezTo>
                    <a:pt x="6660" y="32139"/>
                    <a:pt x="7513" y="37185"/>
                    <a:pt x="9220" y="40554"/>
                  </a:cubicBezTo>
                  <a:cubicBezTo>
                    <a:pt x="10947" y="43899"/>
                    <a:pt x="13517" y="45568"/>
                    <a:pt x="16930" y="45568"/>
                  </a:cubicBezTo>
                  <a:cubicBezTo>
                    <a:pt x="20364" y="45568"/>
                    <a:pt x="22934" y="43899"/>
                    <a:pt x="24640" y="40554"/>
                  </a:cubicBezTo>
                  <a:cubicBezTo>
                    <a:pt x="26368" y="37185"/>
                    <a:pt x="27232" y="32139"/>
                    <a:pt x="27232" y="25424"/>
                  </a:cubicBezTo>
                  <a:cubicBezTo>
                    <a:pt x="27232" y="18686"/>
                    <a:pt x="26368" y="13648"/>
                    <a:pt x="24640" y="10303"/>
                  </a:cubicBezTo>
                  <a:cubicBezTo>
                    <a:pt x="22934" y="6933"/>
                    <a:pt x="20364" y="5248"/>
                    <a:pt x="16930" y="5248"/>
                  </a:cubicBezTo>
                  <a:moveTo>
                    <a:pt x="16930" y="0"/>
                  </a:moveTo>
                  <a:cubicBezTo>
                    <a:pt x="22420" y="0"/>
                    <a:pt x="26608" y="2179"/>
                    <a:pt x="29496" y="6528"/>
                  </a:cubicBezTo>
                  <a:cubicBezTo>
                    <a:pt x="32405" y="10861"/>
                    <a:pt x="33860" y="17155"/>
                    <a:pt x="33860" y="25424"/>
                  </a:cubicBezTo>
                  <a:cubicBezTo>
                    <a:pt x="33860" y="33670"/>
                    <a:pt x="32405" y="39971"/>
                    <a:pt x="29496" y="44321"/>
                  </a:cubicBezTo>
                  <a:cubicBezTo>
                    <a:pt x="26608" y="48654"/>
                    <a:pt x="22420" y="50816"/>
                    <a:pt x="16930" y="50816"/>
                  </a:cubicBezTo>
                  <a:cubicBezTo>
                    <a:pt x="11440" y="50816"/>
                    <a:pt x="7240" y="48654"/>
                    <a:pt x="4331" y="44321"/>
                  </a:cubicBezTo>
                  <a:cubicBezTo>
                    <a:pt x="1443" y="39971"/>
                    <a:pt x="0" y="33670"/>
                    <a:pt x="0" y="25424"/>
                  </a:cubicBezTo>
                  <a:cubicBezTo>
                    <a:pt x="0" y="17155"/>
                    <a:pt x="1443" y="10861"/>
                    <a:pt x="4331" y="6528"/>
                  </a:cubicBezTo>
                  <a:cubicBezTo>
                    <a:pt x="7240" y="2179"/>
                    <a:pt x="11440" y="0"/>
                    <a:pt x="16930" y="0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79A01E0-C815-C529-8837-790FBA011090}"/>
                </a:ext>
              </a:extLst>
            </p:cNvPr>
            <p:cNvSpPr/>
            <p:nvPr/>
          </p:nvSpPr>
          <p:spPr>
            <a:xfrm>
              <a:off x="7275436" y="4780230"/>
              <a:ext cx="6922" cy="8334"/>
            </a:xfrm>
            <a:custGeom>
              <a:avLst/>
              <a:gdLst>
                <a:gd name="connsiteX0" fmla="*/ 0 w 6922"/>
                <a:gd name="connsiteY0" fmla="*/ 0 h 8334"/>
                <a:gd name="connsiteX1" fmla="*/ 6923 w 6922"/>
                <a:gd name="connsiteY1" fmla="*/ 0 h 8334"/>
                <a:gd name="connsiteX2" fmla="*/ 6923 w 6922"/>
                <a:gd name="connsiteY2" fmla="*/ 8334 h 8334"/>
                <a:gd name="connsiteX3" fmla="*/ 0 w 6922"/>
                <a:gd name="connsiteY3" fmla="*/ 8334 h 8334"/>
                <a:gd name="connsiteX4" fmla="*/ 0 w 6922"/>
                <a:gd name="connsiteY4" fmla="*/ 0 h 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2" h="8334">
                  <a:moveTo>
                    <a:pt x="0" y="0"/>
                  </a:moveTo>
                  <a:lnTo>
                    <a:pt x="6923" y="0"/>
                  </a:lnTo>
                  <a:lnTo>
                    <a:pt x="6923" y="8334"/>
                  </a:lnTo>
                  <a:lnTo>
                    <a:pt x="0" y="8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4130BFC-89FA-2C83-2D51-0C8A90A0B843}"/>
                </a:ext>
              </a:extLst>
            </p:cNvPr>
            <p:cNvSpPr/>
            <p:nvPr/>
          </p:nvSpPr>
          <p:spPr>
            <a:xfrm>
              <a:off x="7294039" y="4738696"/>
              <a:ext cx="33860" cy="50816"/>
            </a:xfrm>
            <a:custGeom>
              <a:avLst/>
              <a:gdLst>
                <a:gd name="connsiteX0" fmla="*/ 16930 w 33860"/>
                <a:gd name="connsiteY0" fmla="*/ 5248 h 50816"/>
                <a:gd name="connsiteX1" fmla="*/ 9220 w 33860"/>
                <a:gd name="connsiteY1" fmla="*/ 10303 h 50816"/>
                <a:gd name="connsiteX2" fmla="*/ 6661 w 33860"/>
                <a:gd name="connsiteY2" fmla="*/ 25424 h 50816"/>
                <a:gd name="connsiteX3" fmla="*/ 9220 w 33860"/>
                <a:gd name="connsiteY3" fmla="*/ 40554 h 50816"/>
                <a:gd name="connsiteX4" fmla="*/ 16930 w 33860"/>
                <a:gd name="connsiteY4" fmla="*/ 45568 h 50816"/>
                <a:gd name="connsiteX5" fmla="*/ 24641 w 33860"/>
                <a:gd name="connsiteY5" fmla="*/ 40554 h 50816"/>
                <a:gd name="connsiteX6" fmla="*/ 27233 w 33860"/>
                <a:gd name="connsiteY6" fmla="*/ 25424 h 50816"/>
                <a:gd name="connsiteX7" fmla="*/ 24641 w 33860"/>
                <a:gd name="connsiteY7" fmla="*/ 10303 h 50816"/>
                <a:gd name="connsiteX8" fmla="*/ 16930 w 33860"/>
                <a:gd name="connsiteY8" fmla="*/ 5248 h 50816"/>
                <a:gd name="connsiteX9" fmla="*/ 16930 w 33860"/>
                <a:gd name="connsiteY9" fmla="*/ 0 h 50816"/>
                <a:gd name="connsiteX10" fmla="*/ 29497 w 33860"/>
                <a:gd name="connsiteY10" fmla="*/ 6528 h 50816"/>
                <a:gd name="connsiteX11" fmla="*/ 33861 w 33860"/>
                <a:gd name="connsiteY11" fmla="*/ 25424 h 50816"/>
                <a:gd name="connsiteX12" fmla="*/ 29497 w 33860"/>
                <a:gd name="connsiteY12" fmla="*/ 44321 h 50816"/>
                <a:gd name="connsiteX13" fmla="*/ 16930 w 33860"/>
                <a:gd name="connsiteY13" fmla="*/ 50816 h 50816"/>
                <a:gd name="connsiteX14" fmla="*/ 4331 w 33860"/>
                <a:gd name="connsiteY14" fmla="*/ 44321 h 50816"/>
                <a:gd name="connsiteX15" fmla="*/ 0 w 33860"/>
                <a:gd name="connsiteY15" fmla="*/ 25424 h 50816"/>
                <a:gd name="connsiteX16" fmla="*/ 4331 w 33860"/>
                <a:gd name="connsiteY16" fmla="*/ 6528 h 50816"/>
                <a:gd name="connsiteX17" fmla="*/ 16930 w 33860"/>
                <a:gd name="connsiteY17" fmla="*/ 0 h 50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860" h="50816">
                  <a:moveTo>
                    <a:pt x="16930" y="5248"/>
                  </a:moveTo>
                  <a:cubicBezTo>
                    <a:pt x="13518" y="5248"/>
                    <a:pt x="10948" y="6933"/>
                    <a:pt x="9220" y="10303"/>
                  </a:cubicBezTo>
                  <a:cubicBezTo>
                    <a:pt x="7514" y="13648"/>
                    <a:pt x="6661" y="18686"/>
                    <a:pt x="6661" y="25424"/>
                  </a:cubicBezTo>
                  <a:cubicBezTo>
                    <a:pt x="6661" y="32139"/>
                    <a:pt x="7514" y="37185"/>
                    <a:pt x="9220" y="40554"/>
                  </a:cubicBezTo>
                  <a:cubicBezTo>
                    <a:pt x="10948" y="43899"/>
                    <a:pt x="13518" y="45568"/>
                    <a:pt x="16930" y="45568"/>
                  </a:cubicBezTo>
                  <a:cubicBezTo>
                    <a:pt x="20365" y="45568"/>
                    <a:pt x="22935" y="43899"/>
                    <a:pt x="24641" y="40554"/>
                  </a:cubicBezTo>
                  <a:cubicBezTo>
                    <a:pt x="26369" y="37185"/>
                    <a:pt x="27233" y="32139"/>
                    <a:pt x="27233" y="25424"/>
                  </a:cubicBezTo>
                  <a:cubicBezTo>
                    <a:pt x="27233" y="18686"/>
                    <a:pt x="26369" y="13648"/>
                    <a:pt x="24641" y="10303"/>
                  </a:cubicBezTo>
                  <a:cubicBezTo>
                    <a:pt x="22935" y="6933"/>
                    <a:pt x="20365" y="5248"/>
                    <a:pt x="16930" y="5248"/>
                  </a:cubicBezTo>
                  <a:moveTo>
                    <a:pt x="16930" y="0"/>
                  </a:moveTo>
                  <a:cubicBezTo>
                    <a:pt x="22421" y="0"/>
                    <a:pt x="26609" y="2179"/>
                    <a:pt x="29497" y="6528"/>
                  </a:cubicBezTo>
                  <a:cubicBezTo>
                    <a:pt x="32406" y="10861"/>
                    <a:pt x="33861" y="17155"/>
                    <a:pt x="33861" y="25424"/>
                  </a:cubicBezTo>
                  <a:cubicBezTo>
                    <a:pt x="33861" y="33670"/>
                    <a:pt x="32406" y="39971"/>
                    <a:pt x="29497" y="44321"/>
                  </a:cubicBezTo>
                  <a:cubicBezTo>
                    <a:pt x="26609" y="48654"/>
                    <a:pt x="22421" y="50816"/>
                    <a:pt x="16930" y="50816"/>
                  </a:cubicBezTo>
                  <a:cubicBezTo>
                    <a:pt x="11440" y="50816"/>
                    <a:pt x="7240" y="48654"/>
                    <a:pt x="4331" y="44321"/>
                  </a:cubicBezTo>
                  <a:cubicBezTo>
                    <a:pt x="1443" y="39971"/>
                    <a:pt x="0" y="33670"/>
                    <a:pt x="0" y="25424"/>
                  </a:cubicBezTo>
                  <a:cubicBezTo>
                    <a:pt x="0" y="17155"/>
                    <a:pt x="1443" y="10861"/>
                    <a:pt x="4331" y="6528"/>
                  </a:cubicBezTo>
                  <a:cubicBezTo>
                    <a:pt x="7240" y="2179"/>
                    <a:pt x="11440" y="0"/>
                    <a:pt x="16930" y="0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5110039-AB35-89EF-87F8-0526644922F2}"/>
                </a:ext>
              </a:extLst>
            </p:cNvPr>
            <p:cNvSpPr/>
            <p:nvPr/>
          </p:nvSpPr>
          <p:spPr>
            <a:xfrm>
              <a:off x="7338956" y="4739579"/>
              <a:ext cx="44819" cy="48985"/>
            </a:xfrm>
            <a:custGeom>
              <a:avLst/>
              <a:gdLst>
                <a:gd name="connsiteX0" fmla="*/ 0 w 44819"/>
                <a:gd name="connsiteY0" fmla="*/ 0 h 48985"/>
                <a:gd name="connsiteX1" fmla="*/ 9876 w 44819"/>
                <a:gd name="connsiteY1" fmla="*/ 0 h 48985"/>
                <a:gd name="connsiteX2" fmla="*/ 22376 w 44819"/>
                <a:gd name="connsiteY2" fmla="*/ 33337 h 48985"/>
                <a:gd name="connsiteX3" fmla="*/ 34943 w 44819"/>
                <a:gd name="connsiteY3" fmla="*/ 0 h 48985"/>
                <a:gd name="connsiteX4" fmla="*/ 44819 w 44819"/>
                <a:gd name="connsiteY4" fmla="*/ 0 h 48985"/>
                <a:gd name="connsiteX5" fmla="*/ 44819 w 44819"/>
                <a:gd name="connsiteY5" fmla="*/ 48986 h 48985"/>
                <a:gd name="connsiteX6" fmla="*/ 38355 w 44819"/>
                <a:gd name="connsiteY6" fmla="*/ 48986 h 48985"/>
                <a:gd name="connsiteX7" fmla="*/ 38355 w 44819"/>
                <a:gd name="connsiteY7" fmla="*/ 5969 h 48985"/>
                <a:gd name="connsiteX8" fmla="*/ 25723 w 44819"/>
                <a:gd name="connsiteY8" fmla="*/ 39566 h 48985"/>
                <a:gd name="connsiteX9" fmla="*/ 19063 w 44819"/>
                <a:gd name="connsiteY9" fmla="*/ 39566 h 48985"/>
                <a:gd name="connsiteX10" fmla="*/ 6431 w 44819"/>
                <a:gd name="connsiteY10" fmla="*/ 5969 h 48985"/>
                <a:gd name="connsiteX11" fmla="*/ 6431 w 44819"/>
                <a:gd name="connsiteY11" fmla="*/ 48986 h 48985"/>
                <a:gd name="connsiteX12" fmla="*/ 0 w 44819"/>
                <a:gd name="connsiteY12" fmla="*/ 48986 h 48985"/>
                <a:gd name="connsiteX13" fmla="*/ 0 w 44819"/>
                <a:gd name="connsiteY13" fmla="*/ 0 h 4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819" h="48985">
                  <a:moveTo>
                    <a:pt x="0" y="0"/>
                  </a:moveTo>
                  <a:lnTo>
                    <a:pt x="9876" y="0"/>
                  </a:lnTo>
                  <a:lnTo>
                    <a:pt x="22376" y="33337"/>
                  </a:lnTo>
                  <a:lnTo>
                    <a:pt x="34943" y="0"/>
                  </a:lnTo>
                  <a:lnTo>
                    <a:pt x="44819" y="0"/>
                  </a:lnTo>
                  <a:lnTo>
                    <a:pt x="44819" y="48986"/>
                  </a:lnTo>
                  <a:lnTo>
                    <a:pt x="38355" y="48986"/>
                  </a:lnTo>
                  <a:lnTo>
                    <a:pt x="38355" y="5969"/>
                  </a:lnTo>
                  <a:lnTo>
                    <a:pt x="25723" y="39566"/>
                  </a:lnTo>
                  <a:lnTo>
                    <a:pt x="19063" y="39566"/>
                  </a:lnTo>
                  <a:lnTo>
                    <a:pt x="6431" y="5969"/>
                  </a:lnTo>
                  <a:lnTo>
                    <a:pt x="6431" y="48986"/>
                  </a:lnTo>
                  <a:lnTo>
                    <a:pt x="0" y="48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A5E0B31-A2CA-6A0A-A568-70F4CC265608}"/>
                </a:ext>
              </a:extLst>
            </p:cNvPr>
            <p:cNvSpPr/>
            <p:nvPr/>
          </p:nvSpPr>
          <p:spPr>
            <a:xfrm>
              <a:off x="7230682" y="4419817"/>
              <a:ext cx="31694" cy="49937"/>
            </a:xfrm>
            <a:custGeom>
              <a:avLst/>
              <a:gdLst>
                <a:gd name="connsiteX0" fmla="*/ 2067 w 31694"/>
                <a:gd name="connsiteY0" fmla="*/ 0 h 49937"/>
                <a:gd name="connsiteX1" fmla="*/ 28086 w 31694"/>
                <a:gd name="connsiteY1" fmla="*/ 0 h 49937"/>
                <a:gd name="connsiteX2" fmla="*/ 28086 w 31694"/>
                <a:gd name="connsiteY2" fmla="*/ 5578 h 49937"/>
                <a:gd name="connsiteX3" fmla="*/ 8138 w 31694"/>
                <a:gd name="connsiteY3" fmla="*/ 5578 h 49937"/>
                <a:gd name="connsiteX4" fmla="*/ 8138 w 31694"/>
                <a:gd name="connsiteY4" fmla="*/ 17586 h 49937"/>
                <a:gd name="connsiteX5" fmla="*/ 11024 w 31694"/>
                <a:gd name="connsiteY5" fmla="*/ 16865 h 49937"/>
                <a:gd name="connsiteX6" fmla="*/ 13912 w 31694"/>
                <a:gd name="connsiteY6" fmla="*/ 16602 h 49937"/>
                <a:gd name="connsiteX7" fmla="*/ 26905 w 31694"/>
                <a:gd name="connsiteY7" fmla="*/ 21098 h 49937"/>
                <a:gd name="connsiteX8" fmla="*/ 31695 w 31694"/>
                <a:gd name="connsiteY8" fmla="*/ 33270 h 49937"/>
                <a:gd name="connsiteX9" fmla="*/ 26774 w 31694"/>
                <a:gd name="connsiteY9" fmla="*/ 45574 h 49937"/>
                <a:gd name="connsiteX10" fmla="*/ 12894 w 31694"/>
                <a:gd name="connsiteY10" fmla="*/ 49938 h 49937"/>
                <a:gd name="connsiteX11" fmla="*/ 6595 w 31694"/>
                <a:gd name="connsiteY11" fmla="*/ 49413 h 49937"/>
                <a:gd name="connsiteX12" fmla="*/ 0 w 31694"/>
                <a:gd name="connsiteY12" fmla="*/ 47838 h 49937"/>
                <a:gd name="connsiteX13" fmla="*/ 0 w 31694"/>
                <a:gd name="connsiteY13" fmla="*/ 41177 h 49937"/>
                <a:gd name="connsiteX14" fmla="*/ 6103 w 31694"/>
                <a:gd name="connsiteY14" fmla="*/ 43572 h 49937"/>
                <a:gd name="connsiteX15" fmla="*/ 12763 w 31694"/>
                <a:gd name="connsiteY15" fmla="*/ 44360 h 49937"/>
                <a:gd name="connsiteX16" fmla="*/ 21754 w 31694"/>
                <a:gd name="connsiteY16" fmla="*/ 41374 h 49937"/>
                <a:gd name="connsiteX17" fmla="*/ 25067 w 31694"/>
                <a:gd name="connsiteY17" fmla="*/ 33270 h 49937"/>
                <a:gd name="connsiteX18" fmla="*/ 21754 w 31694"/>
                <a:gd name="connsiteY18" fmla="*/ 25166 h 49937"/>
                <a:gd name="connsiteX19" fmla="*/ 12763 w 31694"/>
                <a:gd name="connsiteY19" fmla="*/ 22181 h 49937"/>
                <a:gd name="connsiteX20" fmla="*/ 7448 w 31694"/>
                <a:gd name="connsiteY20" fmla="*/ 22771 h 49937"/>
                <a:gd name="connsiteX21" fmla="*/ 2067 w 31694"/>
                <a:gd name="connsiteY21" fmla="*/ 24608 h 49937"/>
                <a:gd name="connsiteX22" fmla="*/ 2067 w 31694"/>
                <a:gd name="connsiteY22" fmla="*/ 0 h 4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694" h="49937">
                  <a:moveTo>
                    <a:pt x="2067" y="0"/>
                  </a:moveTo>
                  <a:lnTo>
                    <a:pt x="28086" y="0"/>
                  </a:lnTo>
                  <a:lnTo>
                    <a:pt x="28086" y="5578"/>
                  </a:lnTo>
                  <a:lnTo>
                    <a:pt x="8138" y="5578"/>
                  </a:lnTo>
                  <a:lnTo>
                    <a:pt x="8138" y="17586"/>
                  </a:lnTo>
                  <a:cubicBezTo>
                    <a:pt x="9100" y="17258"/>
                    <a:pt x="10062" y="17018"/>
                    <a:pt x="11024" y="16865"/>
                  </a:cubicBezTo>
                  <a:cubicBezTo>
                    <a:pt x="11987" y="16690"/>
                    <a:pt x="12949" y="16602"/>
                    <a:pt x="13912" y="16602"/>
                  </a:cubicBezTo>
                  <a:cubicBezTo>
                    <a:pt x="19380" y="16602"/>
                    <a:pt x="23711" y="18101"/>
                    <a:pt x="26905" y="21098"/>
                  </a:cubicBezTo>
                  <a:cubicBezTo>
                    <a:pt x="30099" y="24094"/>
                    <a:pt x="31695" y="28152"/>
                    <a:pt x="31695" y="33270"/>
                  </a:cubicBezTo>
                  <a:cubicBezTo>
                    <a:pt x="31695" y="38542"/>
                    <a:pt x="30055" y="42643"/>
                    <a:pt x="26774" y="45574"/>
                  </a:cubicBezTo>
                  <a:cubicBezTo>
                    <a:pt x="23493" y="48483"/>
                    <a:pt x="18866" y="49938"/>
                    <a:pt x="12894" y="49938"/>
                  </a:cubicBezTo>
                  <a:cubicBezTo>
                    <a:pt x="10839" y="49938"/>
                    <a:pt x="8739" y="49763"/>
                    <a:pt x="6595" y="49413"/>
                  </a:cubicBezTo>
                  <a:cubicBezTo>
                    <a:pt x="4473" y="49063"/>
                    <a:pt x="2275" y="48538"/>
                    <a:pt x="0" y="47838"/>
                  </a:cubicBezTo>
                  <a:lnTo>
                    <a:pt x="0" y="41177"/>
                  </a:lnTo>
                  <a:cubicBezTo>
                    <a:pt x="1969" y="42249"/>
                    <a:pt x="4003" y="43047"/>
                    <a:pt x="6103" y="43572"/>
                  </a:cubicBezTo>
                  <a:cubicBezTo>
                    <a:pt x="8203" y="44098"/>
                    <a:pt x="10423" y="44360"/>
                    <a:pt x="12763" y="44360"/>
                  </a:cubicBezTo>
                  <a:cubicBezTo>
                    <a:pt x="16547" y="44360"/>
                    <a:pt x="19544" y="43365"/>
                    <a:pt x="21754" y="41374"/>
                  </a:cubicBezTo>
                  <a:cubicBezTo>
                    <a:pt x="23962" y="39384"/>
                    <a:pt x="25067" y="36683"/>
                    <a:pt x="25067" y="33270"/>
                  </a:cubicBezTo>
                  <a:cubicBezTo>
                    <a:pt x="25067" y="29858"/>
                    <a:pt x="23962" y="27156"/>
                    <a:pt x="21754" y="25166"/>
                  </a:cubicBezTo>
                  <a:cubicBezTo>
                    <a:pt x="19544" y="23176"/>
                    <a:pt x="16547" y="22181"/>
                    <a:pt x="12763" y="22181"/>
                  </a:cubicBezTo>
                  <a:cubicBezTo>
                    <a:pt x="10992" y="22181"/>
                    <a:pt x="9220" y="22377"/>
                    <a:pt x="7448" y="22771"/>
                  </a:cubicBezTo>
                  <a:cubicBezTo>
                    <a:pt x="5698" y="23165"/>
                    <a:pt x="3905" y="23777"/>
                    <a:pt x="2067" y="24608"/>
                  </a:cubicBezTo>
                  <a:lnTo>
                    <a:pt x="2067" y="0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508DB41-4785-4ECF-6401-070DFBD6E326}"/>
                </a:ext>
              </a:extLst>
            </p:cNvPr>
            <p:cNvSpPr/>
            <p:nvPr/>
          </p:nvSpPr>
          <p:spPr>
            <a:xfrm>
              <a:off x="7275436" y="4460470"/>
              <a:ext cx="6922" cy="8333"/>
            </a:xfrm>
            <a:custGeom>
              <a:avLst/>
              <a:gdLst>
                <a:gd name="connsiteX0" fmla="*/ 0 w 6922"/>
                <a:gd name="connsiteY0" fmla="*/ 0 h 8333"/>
                <a:gd name="connsiteX1" fmla="*/ 6923 w 6922"/>
                <a:gd name="connsiteY1" fmla="*/ 0 h 8333"/>
                <a:gd name="connsiteX2" fmla="*/ 6923 w 6922"/>
                <a:gd name="connsiteY2" fmla="*/ 8334 h 8333"/>
                <a:gd name="connsiteX3" fmla="*/ 0 w 6922"/>
                <a:gd name="connsiteY3" fmla="*/ 8334 h 8333"/>
                <a:gd name="connsiteX4" fmla="*/ 0 w 6922"/>
                <a:gd name="connsiteY4" fmla="*/ 0 h 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2" h="8333">
                  <a:moveTo>
                    <a:pt x="0" y="0"/>
                  </a:moveTo>
                  <a:lnTo>
                    <a:pt x="6923" y="0"/>
                  </a:lnTo>
                  <a:lnTo>
                    <a:pt x="6923" y="8334"/>
                  </a:lnTo>
                  <a:lnTo>
                    <a:pt x="0" y="8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ABC80FA-3132-4717-8AEE-581AA5881929}"/>
                </a:ext>
              </a:extLst>
            </p:cNvPr>
            <p:cNvSpPr/>
            <p:nvPr/>
          </p:nvSpPr>
          <p:spPr>
            <a:xfrm>
              <a:off x="7294039" y="4418932"/>
              <a:ext cx="33860" cy="50822"/>
            </a:xfrm>
            <a:custGeom>
              <a:avLst/>
              <a:gdLst>
                <a:gd name="connsiteX0" fmla="*/ 16930 w 33860"/>
                <a:gd name="connsiteY0" fmla="*/ 5249 h 50822"/>
                <a:gd name="connsiteX1" fmla="*/ 9220 w 33860"/>
                <a:gd name="connsiteY1" fmla="*/ 10303 h 50822"/>
                <a:gd name="connsiteX2" fmla="*/ 6661 w 33860"/>
                <a:gd name="connsiteY2" fmla="*/ 25428 h 50822"/>
                <a:gd name="connsiteX3" fmla="*/ 9220 w 33860"/>
                <a:gd name="connsiteY3" fmla="*/ 40553 h 50822"/>
                <a:gd name="connsiteX4" fmla="*/ 16930 w 33860"/>
                <a:gd name="connsiteY4" fmla="*/ 45573 h 50822"/>
                <a:gd name="connsiteX5" fmla="*/ 24641 w 33860"/>
                <a:gd name="connsiteY5" fmla="*/ 40553 h 50822"/>
                <a:gd name="connsiteX6" fmla="*/ 27233 w 33860"/>
                <a:gd name="connsiteY6" fmla="*/ 25428 h 50822"/>
                <a:gd name="connsiteX7" fmla="*/ 24641 w 33860"/>
                <a:gd name="connsiteY7" fmla="*/ 10303 h 50822"/>
                <a:gd name="connsiteX8" fmla="*/ 16930 w 33860"/>
                <a:gd name="connsiteY8" fmla="*/ 5249 h 50822"/>
                <a:gd name="connsiteX9" fmla="*/ 16930 w 33860"/>
                <a:gd name="connsiteY9" fmla="*/ 0 h 50822"/>
                <a:gd name="connsiteX10" fmla="*/ 29497 w 33860"/>
                <a:gd name="connsiteY10" fmla="*/ 6529 h 50822"/>
                <a:gd name="connsiteX11" fmla="*/ 33861 w 33860"/>
                <a:gd name="connsiteY11" fmla="*/ 25428 h 50822"/>
                <a:gd name="connsiteX12" fmla="*/ 29497 w 33860"/>
                <a:gd name="connsiteY12" fmla="*/ 44326 h 50822"/>
                <a:gd name="connsiteX13" fmla="*/ 16930 w 33860"/>
                <a:gd name="connsiteY13" fmla="*/ 50823 h 50822"/>
                <a:gd name="connsiteX14" fmla="*/ 4331 w 33860"/>
                <a:gd name="connsiteY14" fmla="*/ 44326 h 50822"/>
                <a:gd name="connsiteX15" fmla="*/ 0 w 33860"/>
                <a:gd name="connsiteY15" fmla="*/ 25428 h 50822"/>
                <a:gd name="connsiteX16" fmla="*/ 4331 w 33860"/>
                <a:gd name="connsiteY16" fmla="*/ 6529 h 50822"/>
                <a:gd name="connsiteX17" fmla="*/ 16930 w 33860"/>
                <a:gd name="connsiteY17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860" h="50822">
                  <a:moveTo>
                    <a:pt x="16930" y="5249"/>
                  </a:moveTo>
                  <a:cubicBezTo>
                    <a:pt x="13518" y="5249"/>
                    <a:pt x="10948" y="6934"/>
                    <a:pt x="9220" y="10303"/>
                  </a:cubicBezTo>
                  <a:cubicBezTo>
                    <a:pt x="7514" y="13648"/>
                    <a:pt x="6661" y="18690"/>
                    <a:pt x="6661" y="25428"/>
                  </a:cubicBezTo>
                  <a:cubicBezTo>
                    <a:pt x="6661" y="32143"/>
                    <a:pt x="7514" y="37185"/>
                    <a:pt x="9220" y="40553"/>
                  </a:cubicBezTo>
                  <a:cubicBezTo>
                    <a:pt x="10948" y="43900"/>
                    <a:pt x="13518" y="45573"/>
                    <a:pt x="16930" y="45573"/>
                  </a:cubicBezTo>
                  <a:cubicBezTo>
                    <a:pt x="20365" y="45573"/>
                    <a:pt x="22935" y="43900"/>
                    <a:pt x="24641" y="40553"/>
                  </a:cubicBezTo>
                  <a:cubicBezTo>
                    <a:pt x="26369" y="37185"/>
                    <a:pt x="27233" y="32143"/>
                    <a:pt x="27233" y="25428"/>
                  </a:cubicBezTo>
                  <a:cubicBezTo>
                    <a:pt x="27233" y="18690"/>
                    <a:pt x="26369" y="13648"/>
                    <a:pt x="24641" y="10303"/>
                  </a:cubicBezTo>
                  <a:cubicBezTo>
                    <a:pt x="22935" y="6934"/>
                    <a:pt x="20365" y="5249"/>
                    <a:pt x="16930" y="5249"/>
                  </a:cubicBezTo>
                  <a:moveTo>
                    <a:pt x="16930" y="0"/>
                  </a:moveTo>
                  <a:cubicBezTo>
                    <a:pt x="22421" y="0"/>
                    <a:pt x="26609" y="2176"/>
                    <a:pt x="29497" y="6529"/>
                  </a:cubicBezTo>
                  <a:cubicBezTo>
                    <a:pt x="32406" y="10860"/>
                    <a:pt x="33861" y="17160"/>
                    <a:pt x="33861" y="25428"/>
                  </a:cubicBezTo>
                  <a:cubicBezTo>
                    <a:pt x="33861" y="33674"/>
                    <a:pt x="32406" y="39973"/>
                    <a:pt x="29497" y="44326"/>
                  </a:cubicBezTo>
                  <a:cubicBezTo>
                    <a:pt x="26609" y="48657"/>
                    <a:pt x="22421" y="50823"/>
                    <a:pt x="16930" y="50823"/>
                  </a:cubicBezTo>
                  <a:cubicBezTo>
                    <a:pt x="11440" y="50823"/>
                    <a:pt x="7240" y="48657"/>
                    <a:pt x="4331" y="44326"/>
                  </a:cubicBezTo>
                  <a:cubicBezTo>
                    <a:pt x="1443" y="39973"/>
                    <a:pt x="0" y="33674"/>
                    <a:pt x="0" y="25428"/>
                  </a:cubicBezTo>
                  <a:cubicBezTo>
                    <a:pt x="0" y="17160"/>
                    <a:pt x="1443" y="10860"/>
                    <a:pt x="4331" y="6529"/>
                  </a:cubicBezTo>
                  <a:cubicBezTo>
                    <a:pt x="7240" y="2176"/>
                    <a:pt x="11440" y="0"/>
                    <a:pt x="16930" y="0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E81C13F-133A-E42A-5DAE-A115E67A8907}"/>
                </a:ext>
              </a:extLst>
            </p:cNvPr>
            <p:cNvSpPr/>
            <p:nvPr/>
          </p:nvSpPr>
          <p:spPr>
            <a:xfrm>
              <a:off x="7338956" y="4419817"/>
              <a:ext cx="44819" cy="48985"/>
            </a:xfrm>
            <a:custGeom>
              <a:avLst/>
              <a:gdLst>
                <a:gd name="connsiteX0" fmla="*/ 0 w 44819"/>
                <a:gd name="connsiteY0" fmla="*/ 0 h 48985"/>
                <a:gd name="connsiteX1" fmla="*/ 9876 w 44819"/>
                <a:gd name="connsiteY1" fmla="*/ 0 h 48985"/>
                <a:gd name="connsiteX2" fmla="*/ 22376 w 44819"/>
                <a:gd name="connsiteY2" fmla="*/ 33336 h 48985"/>
                <a:gd name="connsiteX3" fmla="*/ 34943 w 44819"/>
                <a:gd name="connsiteY3" fmla="*/ 0 h 48985"/>
                <a:gd name="connsiteX4" fmla="*/ 44819 w 44819"/>
                <a:gd name="connsiteY4" fmla="*/ 0 h 48985"/>
                <a:gd name="connsiteX5" fmla="*/ 44819 w 44819"/>
                <a:gd name="connsiteY5" fmla="*/ 48986 h 48985"/>
                <a:gd name="connsiteX6" fmla="*/ 38355 w 44819"/>
                <a:gd name="connsiteY6" fmla="*/ 48986 h 48985"/>
                <a:gd name="connsiteX7" fmla="*/ 38355 w 44819"/>
                <a:gd name="connsiteY7" fmla="*/ 5972 h 48985"/>
                <a:gd name="connsiteX8" fmla="*/ 25723 w 44819"/>
                <a:gd name="connsiteY8" fmla="*/ 39569 h 48985"/>
                <a:gd name="connsiteX9" fmla="*/ 19063 w 44819"/>
                <a:gd name="connsiteY9" fmla="*/ 39569 h 48985"/>
                <a:gd name="connsiteX10" fmla="*/ 6431 w 44819"/>
                <a:gd name="connsiteY10" fmla="*/ 5972 h 48985"/>
                <a:gd name="connsiteX11" fmla="*/ 6431 w 44819"/>
                <a:gd name="connsiteY11" fmla="*/ 48986 h 48985"/>
                <a:gd name="connsiteX12" fmla="*/ 0 w 44819"/>
                <a:gd name="connsiteY12" fmla="*/ 48986 h 48985"/>
                <a:gd name="connsiteX13" fmla="*/ 0 w 44819"/>
                <a:gd name="connsiteY13" fmla="*/ 0 h 4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819" h="48985">
                  <a:moveTo>
                    <a:pt x="0" y="0"/>
                  </a:moveTo>
                  <a:lnTo>
                    <a:pt x="9876" y="0"/>
                  </a:lnTo>
                  <a:lnTo>
                    <a:pt x="22376" y="33336"/>
                  </a:lnTo>
                  <a:lnTo>
                    <a:pt x="34943" y="0"/>
                  </a:lnTo>
                  <a:lnTo>
                    <a:pt x="44819" y="0"/>
                  </a:lnTo>
                  <a:lnTo>
                    <a:pt x="44819" y="48986"/>
                  </a:lnTo>
                  <a:lnTo>
                    <a:pt x="38355" y="48986"/>
                  </a:lnTo>
                  <a:lnTo>
                    <a:pt x="38355" y="5972"/>
                  </a:lnTo>
                  <a:lnTo>
                    <a:pt x="25723" y="39569"/>
                  </a:lnTo>
                  <a:lnTo>
                    <a:pt x="19063" y="39569"/>
                  </a:lnTo>
                  <a:lnTo>
                    <a:pt x="6431" y="5972"/>
                  </a:lnTo>
                  <a:lnTo>
                    <a:pt x="6431" y="48986"/>
                  </a:lnTo>
                  <a:lnTo>
                    <a:pt x="0" y="48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792BD51-2F03-BA50-A189-BD348327C525}"/>
                </a:ext>
              </a:extLst>
            </p:cNvPr>
            <p:cNvSpPr/>
            <p:nvPr/>
          </p:nvSpPr>
          <p:spPr>
            <a:xfrm>
              <a:off x="7190128" y="4100057"/>
              <a:ext cx="29168" cy="48985"/>
            </a:xfrm>
            <a:custGeom>
              <a:avLst/>
              <a:gdLst>
                <a:gd name="connsiteX0" fmla="*/ 952 w 29168"/>
                <a:gd name="connsiteY0" fmla="*/ 43408 h 48985"/>
                <a:gd name="connsiteX1" fmla="*/ 11779 w 29168"/>
                <a:gd name="connsiteY1" fmla="*/ 43408 h 48985"/>
                <a:gd name="connsiteX2" fmla="*/ 11779 w 29168"/>
                <a:gd name="connsiteY2" fmla="*/ 6037 h 48985"/>
                <a:gd name="connsiteX3" fmla="*/ 0 w 29168"/>
                <a:gd name="connsiteY3" fmla="*/ 8399 h 48985"/>
                <a:gd name="connsiteX4" fmla="*/ 0 w 29168"/>
                <a:gd name="connsiteY4" fmla="*/ 2363 h 48985"/>
                <a:gd name="connsiteX5" fmla="*/ 11714 w 29168"/>
                <a:gd name="connsiteY5" fmla="*/ 0 h 48985"/>
                <a:gd name="connsiteX6" fmla="*/ 18341 w 29168"/>
                <a:gd name="connsiteY6" fmla="*/ 0 h 48985"/>
                <a:gd name="connsiteX7" fmla="*/ 18341 w 29168"/>
                <a:gd name="connsiteY7" fmla="*/ 43408 h 48985"/>
                <a:gd name="connsiteX8" fmla="*/ 29169 w 29168"/>
                <a:gd name="connsiteY8" fmla="*/ 43408 h 48985"/>
                <a:gd name="connsiteX9" fmla="*/ 29169 w 29168"/>
                <a:gd name="connsiteY9" fmla="*/ 48986 h 48985"/>
                <a:gd name="connsiteX10" fmla="*/ 952 w 29168"/>
                <a:gd name="connsiteY10" fmla="*/ 48986 h 48985"/>
                <a:gd name="connsiteX11" fmla="*/ 952 w 29168"/>
                <a:gd name="connsiteY11" fmla="*/ 43408 h 4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168" h="48985">
                  <a:moveTo>
                    <a:pt x="952" y="43408"/>
                  </a:moveTo>
                  <a:lnTo>
                    <a:pt x="11779" y="43408"/>
                  </a:lnTo>
                  <a:lnTo>
                    <a:pt x="11779" y="6037"/>
                  </a:lnTo>
                  <a:lnTo>
                    <a:pt x="0" y="8399"/>
                  </a:lnTo>
                  <a:lnTo>
                    <a:pt x="0" y="2363"/>
                  </a:lnTo>
                  <a:lnTo>
                    <a:pt x="11714" y="0"/>
                  </a:lnTo>
                  <a:lnTo>
                    <a:pt x="18341" y="0"/>
                  </a:lnTo>
                  <a:lnTo>
                    <a:pt x="18341" y="43408"/>
                  </a:lnTo>
                  <a:lnTo>
                    <a:pt x="29169" y="43408"/>
                  </a:lnTo>
                  <a:lnTo>
                    <a:pt x="29169" y="48986"/>
                  </a:lnTo>
                  <a:lnTo>
                    <a:pt x="952" y="48986"/>
                  </a:lnTo>
                  <a:lnTo>
                    <a:pt x="952" y="43408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7A9EE09-9BFB-0FF4-B3E3-63AD69AF0540}"/>
                </a:ext>
              </a:extLst>
            </p:cNvPr>
            <p:cNvSpPr/>
            <p:nvPr/>
          </p:nvSpPr>
          <p:spPr>
            <a:xfrm>
              <a:off x="7229928" y="4099171"/>
              <a:ext cx="33859" cy="50823"/>
            </a:xfrm>
            <a:custGeom>
              <a:avLst/>
              <a:gdLst>
                <a:gd name="connsiteX0" fmla="*/ 16930 w 33859"/>
                <a:gd name="connsiteY0" fmla="*/ 5250 h 50823"/>
                <a:gd name="connsiteX1" fmla="*/ 9220 w 33859"/>
                <a:gd name="connsiteY1" fmla="*/ 10303 h 50823"/>
                <a:gd name="connsiteX2" fmla="*/ 6660 w 33859"/>
                <a:gd name="connsiteY2" fmla="*/ 25428 h 50823"/>
                <a:gd name="connsiteX3" fmla="*/ 9220 w 33859"/>
                <a:gd name="connsiteY3" fmla="*/ 40554 h 50823"/>
                <a:gd name="connsiteX4" fmla="*/ 16930 w 33859"/>
                <a:gd name="connsiteY4" fmla="*/ 45573 h 50823"/>
                <a:gd name="connsiteX5" fmla="*/ 24640 w 33859"/>
                <a:gd name="connsiteY5" fmla="*/ 40554 h 50823"/>
                <a:gd name="connsiteX6" fmla="*/ 27232 w 33859"/>
                <a:gd name="connsiteY6" fmla="*/ 25428 h 50823"/>
                <a:gd name="connsiteX7" fmla="*/ 24640 w 33859"/>
                <a:gd name="connsiteY7" fmla="*/ 10303 h 50823"/>
                <a:gd name="connsiteX8" fmla="*/ 16930 w 33859"/>
                <a:gd name="connsiteY8" fmla="*/ 5250 h 50823"/>
                <a:gd name="connsiteX9" fmla="*/ 16930 w 33859"/>
                <a:gd name="connsiteY9" fmla="*/ 0 h 50823"/>
                <a:gd name="connsiteX10" fmla="*/ 29496 w 33859"/>
                <a:gd name="connsiteY10" fmla="*/ 6530 h 50823"/>
                <a:gd name="connsiteX11" fmla="*/ 33860 w 33859"/>
                <a:gd name="connsiteY11" fmla="*/ 25428 h 50823"/>
                <a:gd name="connsiteX12" fmla="*/ 29496 w 33859"/>
                <a:gd name="connsiteY12" fmla="*/ 44327 h 50823"/>
                <a:gd name="connsiteX13" fmla="*/ 16930 w 33859"/>
                <a:gd name="connsiteY13" fmla="*/ 50824 h 50823"/>
                <a:gd name="connsiteX14" fmla="*/ 4331 w 33859"/>
                <a:gd name="connsiteY14" fmla="*/ 44327 h 50823"/>
                <a:gd name="connsiteX15" fmla="*/ 0 w 33859"/>
                <a:gd name="connsiteY15" fmla="*/ 25428 h 50823"/>
                <a:gd name="connsiteX16" fmla="*/ 4331 w 33859"/>
                <a:gd name="connsiteY16" fmla="*/ 6530 h 50823"/>
                <a:gd name="connsiteX17" fmla="*/ 16930 w 33859"/>
                <a:gd name="connsiteY17" fmla="*/ 0 h 5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859" h="50823">
                  <a:moveTo>
                    <a:pt x="16930" y="5250"/>
                  </a:moveTo>
                  <a:cubicBezTo>
                    <a:pt x="13517" y="5250"/>
                    <a:pt x="10947" y="6934"/>
                    <a:pt x="9220" y="10303"/>
                  </a:cubicBezTo>
                  <a:cubicBezTo>
                    <a:pt x="7513" y="13649"/>
                    <a:pt x="6660" y="18691"/>
                    <a:pt x="6660" y="25428"/>
                  </a:cubicBezTo>
                  <a:cubicBezTo>
                    <a:pt x="6660" y="32144"/>
                    <a:pt x="7513" y="37186"/>
                    <a:pt x="9220" y="40554"/>
                  </a:cubicBezTo>
                  <a:cubicBezTo>
                    <a:pt x="10947" y="43900"/>
                    <a:pt x="13517" y="45573"/>
                    <a:pt x="16930" y="45573"/>
                  </a:cubicBezTo>
                  <a:cubicBezTo>
                    <a:pt x="20364" y="45573"/>
                    <a:pt x="22934" y="43900"/>
                    <a:pt x="24640" y="40554"/>
                  </a:cubicBezTo>
                  <a:cubicBezTo>
                    <a:pt x="26368" y="37186"/>
                    <a:pt x="27232" y="32144"/>
                    <a:pt x="27232" y="25428"/>
                  </a:cubicBezTo>
                  <a:cubicBezTo>
                    <a:pt x="27232" y="18691"/>
                    <a:pt x="26368" y="13649"/>
                    <a:pt x="24640" y="10303"/>
                  </a:cubicBezTo>
                  <a:cubicBezTo>
                    <a:pt x="22934" y="6934"/>
                    <a:pt x="20364" y="5250"/>
                    <a:pt x="16930" y="5250"/>
                  </a:cubicBezTo>
                  <a:moveTo>
                    <a:pt x="16930" y="0"/>
                  </a:moveTo>
                  <a:cubicBezTo>
                    <a:pt x="22420" y="0"/>
                    <a:pt x="26608" y="2176"/>
                    <a:pt x="29496" y="6530"/>
                  </a:cubicBezTo>
                  <a:cubicBezTo>
                    <a:pt x="32405" y="10861"/>
                    <a:pt x="33860" y="17160"/>
                    <a:pt x="33860" y="25428"/>
                  </a:cubicBezTo>
                  <a:cubicBezTo>
                    <a:pt x="33860" y="33675"/>
                    <a:pt x="32405" y="39974"/>
                    <a:pt x="29496" y="44327"/>
                  </a:cubicBezTo>
                  <a:cubicBezTo>
                    <a:pt x="26608" y="48658"/>
                    <a:pt x="22420" y="50824"/>
                    <a:pt x="16930" y="50824"/>
                  </a:cubicBezTo>
                  <a:cubicBezTo>
                    <a:pt x="11440" y="50824"/>
                    <a:pt x="7240" y="48658"/>
                    <a:pt x="4331" y="44327"/>
                  </a:cubicBezTo>
                  <a:cubicBezTo>
                    <a:pt x="1443" y="39974"/>
                    <a:pt x="0" y="33675"/>
                    <a:pt x="0" y="25428"/>
                  </a:cubicBezTo>
                  <a:cubicBezTo>
                    <a:pt x="0" y="17160"/>
                    <a:pt x="1443" y="10861"/>
                    <a:pt x="4331" y="6530"/>
                  </a:cubicBezTo>
                  <a:cubicBezTo>
                    <a:pt x="7240" y="2176"/>
                    <a:pt x="11440" y="0"/>
                    <a:pt x="16930" y="0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79B88B7-E45A-3621-699D-F7E03AA86929}"/>
                </a:ext>
              </a:extLst>
            </p:cNvPr>
            <p:cNvSpPr/>
            <p:nvPr/>
          </p:nvSpPr>
          <p:spPr>
            <a:xfrm>
              <a:off x="7275436" y="4140709"/>
              <a:ext cx="6922" cy="8333"/>
            </a:xfrm>
            <a:custGeom>
              <a:avLst/>
              <a:gdLst>
                <a:gd name="connsiteX0" fmla="*/ 0 w 6922"/>
                <a:gd name="connsiteY0" fmla="*/ 0 h 8333"/>
                <a:gd name="connsiteX1" fmla="*/ 6923 w 6922"/>
                <a:gd name="connsiteY1" fmla="*/ 0 h 8333"/>
                <a:gd name="connsiteX2" fmla="*/ 6923 w 6922"/>
                <a:gd name="connsiteY2" fmla="*/ 8334 h 8333"/>
                <a:gd name="connsiteX3" fmla="*/ 0 w 6922"/>
                <a:gd name="connsiteY3" fmla="*/ 8334 h 8333"/>
                <a:gd name="connsiteX4" fmla="*/ 0 w 6922"/>
                <a:gd name="connsiteY4" fmla="*/ 0 h 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2" h="8333">
                  <a:moveTo>
                    <a:pt x="0" y="0"/>
                  </a:moveTo>
                  <a:lnTo>
                    <a:pt x="6923" y="0"/>
                  </a:lnTo>
                  <a:lnTo>
                    <a:pt x="6923" y="8334"/>
                  </a:lnTo>
                  <a:lnTo>
                    <a:pt x="0" y="8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81A7298-7F99-638A-7963-A762080FE6BE}"/>
                </a:ext>
              </a:extLst>
            </p:cNvPr>
            <p:cNvSpPr/>
            <p:nvPr/>
          </p:nvSpPr>
          <p:spPr>
            <a:xfrm>
              <a:off x="7294039" y="4099171"/>
              <a:ext cx="33860" cy="50823"/>
            </a:xfrm>
            <a:custGeom>
              <a:avLst/>
              <a:gdLst>
                <a:gd name="connsiteX0" fmla="*/ 16930 w 33860"/>
                <a:gd name="connsiteY0" fmla="*/ 5250 h 50823"/>
                <a:gd name="connsiteX1" fmla="*/ 9220 w 33860"/>
                <a:gd name="connsiteY1" fmla="*/ 10303 h 50823"/>
                <a:gd name="connsiteX2" fmla="*/ 6661 w 33860"/>
                <a:gd name="connsiteY2" fmla="*/ 25428 h 50823"/>
                <a:gd name="connsiteX3" fmla="*/ 9220 w 33860"/>
                <a:gd name="connsiteY3" fmla="*/ 40554 h 50823"/>
                <a:gd name="connsiteX4" fmla="*/ 16930 w 33860"/>
                <a:gd name="connsiteY4" fmla="*/ 45573 h 50823"/>
                <a:gd name="connsiteX5" fmla="*/ 24641 w 33860"/>
                <a:gd name="connsiteY5" fmla="*/ 40554 h 50823"/>
                <a:gd name="connsiteX6" fmla="*/ 27233 w 33860"/>
                <a:gd name="connsiteY6" fmla="*/ 25428 h 50823"/>
                <a:gd name="connsiteX7" fmla="*/ 24641 w 33860"/>
                <a:gd name="connsiteY7" fmla="*/ 10303 h 50823"/>
                <a:gd name="connsiteX8" fmla="*/ 16930 w 33860"/>
                <a:gd name="connsiteY8" fmla="*/ 5250 h 50823"/>
                <a:gd name="connsiteX9" fmla="*/ 16930 w 33860"/>
                <a:gd name="connsiteY9" fmla="*/ 0 h 50823"/>
                <a:gd name="connsiteX10" fmla="*/ 29497 w 33860"/>
                <a:gd name="connsiteY10" fmla="*/ 6530 h 50823"/>
                <a:gd name="connsiteX11" fmla="*/ 33861 w 33860"/>
                <a:gd name="connsiteY11" fmla="*/ 25428 h 50823"/>
                <a:gd name="connsiteX12" fmla="*/ 29497 w 33860"/>
                <a:gd name="connsiteY12" fmla="*/ 44327 h 50823"/>
                <a:gd name="connsiteX13" fmla="*/ 16930 w 33860"/>
                <a:gd name="connsiteY13" fmla="*/ 50824 h 50823"/>
                <a:gd name="connsiteX14" fmla="*/ 4331 w 33860"/>
                <a:gd name="connsiteY14" fmla="*/ 44327 h 50823"/>
                <a:gd name="connsiteX15" fmla="*/ 0 w 33860"/>
                <a:gd name="connsiteY15" fmla="*/ 25428 h 50823"/>
                <a:gd name="connsiteX16" fmla="*/ 4331 w 33860"/>
                <a:gd name="connsiteY16" fmla="*/ 6530 h 50823"/>
                <a:gd name="connsiteX17" fmla="*/ 16930 w 33860"/>
                <a:gd name="connsiteY17" fmla="*/ 0 h 5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860" h="50823">
                  <a:moveTo>
                    <a:pt x="16930" y="5250"/>
                  </a:moveTo>
                  <a:cubicBezTo>
                    <a:pt x="13518" y="5250"/>
                    <a:pt x="10948" y="6934"/>
                    <a:pt x="9220" y="10303"/>
                  </a:cubicBezTo>
                  <a:cubicBezTo>
                    <a:pt x="7514" y="13649"/>
                    <a:pt x="6661" y="18691"/>
                    <a:pt x="6661" y="25428"/>
                  </a:cubicBezTo>
                  <a:cubicBezTo>
                    <a:pt x="6661" y="32144"/>
                    <a:pt x="7514" y="37186"/>
                    <a:pt x="9220" y="40554"/>
                  </a:cubicBezTo>
                  <a:cubicBezTo>
                    <a:pt x="10948" y="43900"/>
                    <a:pt x="13518" y="45573"/>
                    <a:pt x="16930" y="45573"/>
                  </a:cubicBezTo>
                  <a:cubicBezTo>
                    <a:pt x="20365" y="45573"/>
                    <a:pt x="22935" y="43900"/>
                    <a:pt x="24641" y="40554"/>
                  </a:cubicBezTo>
                  <a:cubicBezTo>
                    <a:pt x="26369" y="37186"/>
                    <a:pt x="27233" y="32144"/>
                    <a:pt x="27233" y="25428"/>
                  </a:cubicBezTo>
                  <a:cubicBezTo>
                    <a:pt x="27233" y="18691"/>
                    <a:pt x="26369" y="13649"/>
                    <a:pt x="24641" y="10303"/>
                  </a:cubicBezTo>
                  <a:cubicBezTo>
                    <a:pt x="22935" y="6934"/>
                    <a:pt x="20365" y="5250"/>
                    <a:pt x="16930" y="5250"/>
                  </a:cubicBezTo>
                  <a:moveTo>
                    <a:pt x="16930" y="0"/>
                  </a:moveTo>
                  <a:cubicBezTo>
                    <a:pt x="22421" y="0"/>
                    <a:pt x="26609" y="2176"/>
                    <a:pt x="29497" y="6530"/>
                  </a:cubicBezTo>
                  <a:cubicBezTo>
                    <a:pt x="32406" y="10861"/>
                    <a:pt x="33861" y="17160"/>
                    <a:pt x="33861" y="25428"/>
                  </a:cubicBezTo>
                  <a:cubicBezTo>
                    <a:pt x="33861" y="33675"/>
                    <a:pt x="32406" y="39974"/>
                    <a:pt x="29497" y="44327"/>
                  </a:cubicBezTo>
                  <a:cubicBezTo>
                    <a:pt x="26609" y="48658"/>
                    <a:pt x="22421" y="50824"/>
                    <a:pt x="16930" y="50824"/>
                  </a:cubicBezTo>
                  <a:cubicBezTo>
                    <a:pt x="11440" y="50824"/>
                    <a:pt x="7240" y="48658"/>
                    <a:pt x="4331" y="44327"/>
                  </a:cubicBezTo>
                  <a:cubicBezTo>
                    <a:pt x="1443" y="39974"/>
                    <a:pt x="0" y="33675"/>
                    <a:pt x="0" y="25428"/>
                  </a:cubicBezTo>
                  <a:cubicBezTo>
                    <a:pt x="0" y="17160"/>
                    <a:pt x="1443" y="10861"/>
                    <a:pt x="4331" y="6530"/>
                  </a:cubicBezTo>
                  <a:cubicBezTo>
                    <a:pt x="7240" y="2176"/>
                    <a:pt x="11440" y="0"/>
                    <a:pt x="16930" y="0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45A8243-DCCC-8C5C-5E73-464B8B5E7963}"/>
                </a:ext>
              </a:extLst>
            </p:cNvPr>
            <p:cNvSpPr/>
            <p:nvPr/>
          </p:nvSpPr>
          <p:spPr>
            <a:xfrm>
              <a:off x="7338956" y="4100057"/>
              <a:ext cx="44819" cy="48985"/>
            </a:xfrm>
            <a:custGeom>
              <a:avLst/>
              <a:gdLst>
                <a:gd name="connsiteX0" fmla="*/ 0 w 44819"/>
                <a:gd name="connsiteY0" fmla="*/ 0 h 48985"/>
                <a:gd name="connsiteX1" fmla="*/ 9876 w 44819"/>
                <a:gd name="connsiteY1" fmla="*/ 0 h 48985"/>
                <a:gd name="connsiteX2" fmla="*/ 22376 w 44819"/>
                <a:gd name="connsiteY2" fmla="*/ 33335 h 48985"/>
                <a:gd name="connsiteX3" fmla="*/ 34943 w 44819"/>
                <a:gd name="connsiteY3" fmla="*/ 0 h 48985"/>
                <a:gd name="connsiteX4" fmla="*/ 44819 w 44819"/>
                <a:gd name="connsiteY4" fmla="*/ 0 h 48985"/>
                <a:gd name="connsiteX5" fmla="*/ 44819 w 44819"/>
                <a:gd name="connsiteY5" fmla="*/ 48986 h 48985"/>
                <a:gd name="connsiteX6" fmla="*/ 38355 w 44819"/>
                <a:gd name="connsiteY6" fmla="*/ 48986 h 48985"/>
                <a:gd name="connsiteX7" fmla="*/ 38355 w 44819"/>
                <a:gd name="connsiteY7" fmla="*/ 5972 h 48985"/>
                <a:gd name="connsiteX8" fmla="*/ 25723 w 44819"/>
                <a:gd name="connsiteY8" fmla="*/ 39569 h 48985"/>
                <a:gd name="connsiteX9" fmla="*/ 19063 w 44819"/>
                <a:gd name="connsiteY9" fmla="*/ 39569 h 48985"/>
                <a:gd name="connsiteX10" fmla="*/ 6431 w 44819"/>
                <a:gd name="connsiteY10" fmla="*/ 5972 h 48985"/>
                <a:gd name="connsiteX11" fmla="*/ 6431 w 44819"/>
                <a:gd name="connsiteY11" fmla="*/ 48986 h 48985"/>
                <a:gd name="connsiteX12" fmla="*/ 0 w 44819"/>
                <a:gd name="connsiteY12" fmla="*/ 48986 h 48985"/>
                <a:gd name="connsiteX13" fmla="*/ 0 w 44819"/>
                <a:gd name="connsiteY13" fmla="*/ 0 h 4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819" h="48985">
                  <a:moveTo>
                    <a:pt x="0" y="0"/>
                  </a:moveTo>
                  <a:lnTo>
                    <a:pt x="9876" y="0"/>
                  </a:lnTo>
                  <a:lnTo>
                    <a:pt x="22376" y="33335"/>
                  </a:lnTo>
                  <a:lnTo>
                    <a:pt x="34943" y="0"/>
                  </a:lnTo>
                  <a:lnTo>
                    <a:pt x="44819" y="0"/>
                  </a:lnTo>
                  <a:lnTo>
                    <a:pt x="44819" y="48986"/>
                  </a:lnTo>
                  <a:lnTo>
                    <a:pt x="38355" y="48986"/>
                  </a:lnTo>
                  <a:lnTo>
                    <a:pt x="38355" y="5972"/>
                  </a:lnTo>
                  <a:lnTo>
                    <a:pt x="25723" y="39569"/>
                  </a:lnTo>
                  <a:lnTo>
                    <a:pt x="19063" y="39569"/>
                  </a:lnTo>
                  <a:lnTo>
                    <a:pt x="6431" y="5972"/>
                  </a:lnTo>
                  <a:lnTo>
                    <a:pt x="6431" y="48986"/>
                  </a:lnTo>
                  <a:lnTo>
                    <a:pt x="0" y="48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478F258-DB94-4112-13A7-698A69A83A25}"/>
                </a:ext>
              </a:extLst>
            </p:cNvPr>
            <p:cNvSpPr/>
            <p:nvPr/>
          </p:nvSpPr>
          <p:spPr>
            <a:xfrm>
              <a:off x="7190128" y="3780297"/>
              <a:ext cx="29168" cy="48985"/>
            </a:xfrm>
            <a:custGeom>
              <a:avLst/>
              <a:gdLst>
                <a:gd name="connsiteX0" fmla="*/ 952 w 29168"/>
                <a:gd name="connsiteY0" fmla="*/ 43408 h 48985"/>
                <a:gd name="connsiteX1" fmla="*/ 11779 w 29168"/>
                <a:gd name="connsiteY1" fmla="*/ 43408 h 48985"/>
                <a:gd name="connsiteX2" fmla="*/ 11779 w 29168"/>
                <a:gd name="connsiteY2" fmla="*/ 6037 h 48985"/>
                <a:gd name="connsiteX3" fmla="*/ 0 w 29168"/>
                <a:gd name="connsiteY3" fmla="*/ 8399 h 48985"/>
                <a:gd name="connsiteX4" fmla="*/ 0 w 29168"/>
                <a:gd name="connsiteY4" fmla="*/ 2362 h 48985"/>
                <a:gd name="connsiteX5" fmla="*/ 11714 w 29168"/>
                <a:gd name="connsiteY5" fmla="*/ 0 h 48985"/>
                <a:gd name="connsiteX6" fmla="*/ 18341 w 29168"/>
                <a:gd name="connsiteY6" fmla="*/ 0 h 48985"/>
                <a:gd name="connsiteX7" fmla="*/ 18341 w 29168"/>
                <a:gd name="connsiteY7" fmla="*/ 43408 h 48985"/>
                <a:gd name="connsiteX8" fmla="*/ 29169 w 29168"/>
                <a:gd name="connsiteY8" fmla="*/ 43408 h 48985"/>
                <a:gd name="connsiteX9" fmla="*/ 29169 w 29168"/>
                <a:gd name="connsiteY9" fmla="*/ 48986 h 48985"/>
                <a:gd name="connsiteX10" fmla="*/ 952 w 29168"/>
                <a:gd name="connsiteY10" fmla="*/ 48986 h 48985"/>
                <a:gd name="connsiteX11" fmla="*/ 952 w 29168"/>
                <a:gd name="connsiteY11" fmla="*/ 43408 h 4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168" h="48985">
                  <a:moveTo>
                    <a:pt x="952" y="43408"/>
                  </a:moveTo>
                  <a:lnTo>
                    <a:pt x="11779" y="43408"/>
                  </a:lnTo>
                  <a:lnTo>
                    <a:pt x="11779" y="6037"/>
                  </a:lnTo>
                  <a:lnTo>
                    <a:pt x="0" y="8399"/>
                  </a:lnTo>
                  <a:lnTo>
                    <a:pt x="0" y="2362"/>
                  </a:lnTo>
                  <a:lnTo>
                    <a:pt x="11714" y="0"/>
                  </a:lnTo>
                  <a:lnTo>
                    <a:pt x="18341" y="0"/>
                  </a:lnTo>
                  <a:lnTo>
                    <a:pt x="18341" y="43408"/>
                  </a:lnTo>
                  <a:lnTo>
                    <a:pt x="29169" y="43408"/>
                  </a:lnTo>
                  <a:lnTo>
                    <a:pt x="29169" y="48986"/>
                  </a:lnTo>
                  <a:lnTo>
                    <a:pt x="952" y="48986"/>
                  </a:lnTo>
                  <a:lnTo>
                    <a:pt x="952" y="43408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68C0C56F-2839-2925-5095-5890142CFF7E}"/>
                </a:ext>
              </a:extLst>
            </p:cNvPr>
            <p:cNvSpPr/>
            <p:nvPr/>
          </p:nvSpPr>
          <p:spPr>
            <a:xfrm>
              <a:off x="7230682" y="3780297"/>
              <a:ext cx="31694" cy="49937"/>
            </a:xfrm>
            <a:custGeom>
              <a:avLst/>
              <a:gdLst>
                <a:gd name="connsiteX0" fmla="*/ 2067 w 31694"/>
                <a:gd name="connsiteY0" fmla="*/ 0 h 49937"/>
                <a:gd name="connsiteX1" fmla="*/ 28086 w 31694"/>
                <a:gd name="connsiteY1" fmla="*/ 0 h 49937"/>
                <a:gd name="connsiteX2" fmla="*/ 28086 w 31694"/>
                <a:gd name="connsiteY2" fmla="*/ 5577 h 49937"/>
                <a:gd name="connsiteX3" fmla="*/ 8138 w 31694"/>
                <a:gd name="connsiteY3" fmla="*/ 5577 h 49937"/>
                <a:gd name="connsiteX4" fmla="*/ 8138 w 31694"/>
                <a:gd name="connsiteY4" fmla="*/ 17586 h 49937"/>
                <a:gd name="connsiteX5" fmla="*/ 11024 w 31694"/>
                <a:gd name="connsiteY5" fmla="*/ 16864 h 49937"/>
                <a:gd name="connsiteX6" fmla="*/ 13912 w 31694"/>
                <a:gd name="connsiteY6" fmla="*/ 16602 h 49937"/>
                <a:gd name="connsiteX7" fmla="*/ 26905 w 31694"/>
                <a:gd name="connsiteY7" fmla="*/ 21097 h 49937"/>
                <a:gd name="connsiteX8" fmla="*/ 31695 w 31694"/>
                <a:gd name="connsiteY8" fmla="*/ 33270 h 49937"/>
                <a:gd name="connsiteX9" fmla="*/ 26774 w 31694"/>
                <a:gd name="connsiteY9" fmla="*/ 45573 h 49937"/>
                <a:gd name="connsiteX10" fmla="*/ 12894 w 31694"/>
                <a:gd name="connsiteY10" fmla="*/ 49938 h 49937"/>
                <a:gd name="connsiteX11" fmla="*/ 6595 w 31694"/>
                <a:gd name="connsiteY11" fmla="*/ 49412 h 49937"/>
                <a:gd name="connsiteX12" fmla="*/ 0 w 31694"/>
                <a:gd name="connsiteY12" fmla="*/ 47837 h 49937"/>
                <a:gd name="connsiteX13" fmla="*/ 0 w 31694"/>
                <a:gd name="connsiteY13" fmla="*/ 41177 h 49937"/>
                <a:gd name="connsiteX14" fmla="*/ 6103 w 31694"/>
                <a:gd name="connsiteY14" fmla="*/ 43572 h 49937"/>
                <a:gd name="connsiteX15" fmla="*/ 12763 w 31694"/>
                <a:gd name="connsiteY15" fmla="*/ 44359 h 49937"/>
                <a:gd name="connsiteX16" fmla="*/ 21754 w 31694"/>
                <a:gd name="connsiteY16" fmla="*/ 41374 h 49937"/>
                <a:gd name="connsiteX17" fmla="*/ 25067 w 31694"/>
                <a:gd name="connsiteY17" fmla="*/ 33270 h 49937"/>
                <a:gd name="connsiteX18" fmla="*/ 21754 w 31694"/>
                <a:gd name="connsiteY18" fmla="*/ 25165 h 49937"/>
                <a:gd name="connsiteX19" fmla="*/ 12763 w 31694"/>
                <a:gd name="connsiteY19" fmla="*/ 22180 h 49937"/>
                <a:gd name="connsiteX20" fmla="*/ 7448 w 31694"/>
                <a:gd name="connsiteY20" fmla="*/ 22770 h 49937"/>
                <a:gd name="connsiteX21" fmla="*/ 2067 w 31694"/>
                <a:gd name="connsiteY21" fmla="*/ 24608 h 49937"/>
                <a:gd name="connsiteX22" fmla="*/ 2067 w 31694"/>
                <a:gd name="connsiteY22" fmla="*/ 0 h 4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694" h="49937">
                  <a:moveTo>
                    <a:pt x="2067" y="0"/>
                  </a:moveTo>
                  <a:lnTo>
                    <a:pt x="28086" y="0"/>
                  </a:lnTo>
                  <a:lnTo>
                    <a:pt x="28086" y="5577"/>
                  </a:lnTo>
                  <a:lnTo>
                    <a:pt x="8138" y="5577"/>
                  </a:lnTo>
                  <a:lnTo>
                    <a:pt x="8138" y="17586"/>
                  </a:lnTo>
                  <a:cubicBezTo>
                    <a:pt x="9100" y="17258"/>
                    <a:pt x="10062" y="17017"/>
                    <a:pt x="11024" y="16864"/>
                  </a:cubicBezTo>
                  <a:cubicBezTo>
                    <a:pt x="11987" y="16689"/>
                    <a:pt x="12949" y="16602"/>
                    <a:pt x="13912" y="16602"/>
                  </a:cubicBezTo>
                  <a:cubicBezTo>
                    <a:pt x="19380" y="16602"/>
                    <a:pt x="23711" y="18100"/>
                    <a:pt x="26905" y="21097"/>
                  </a:cubicBezTo>
                  <a:cubicBezTo>
                    <a:pt x="30099" y="24094"/>
                    <a:pt x="31695" y="28151"/>
                    <a:pt x="31695" y="33270"/>
                  </a:cubicBezTo>
                  <a:cubicBezTo>
                    <a:pt x="31695" y="38541"/>
                    <a:pt x="30055" y="42642"/>
                    <a:pt x="26774" y="45573"/>
                  </a:cubicBezTo>
                  <a:cubicBezTo>
                    <a:pt x="23493" y="48483"/>
                    <a:pt x="18866" y="49938"/>
                    <a:pt x="12894" y="49938"/>
                  </a:cubicBezTo>
                  <a:cubicBezTo>
                    <a:pt x="10839" y="49938"/>
                    <a:pt x="8739" y="49763"/>
                    <a:pt x="6595" y="49412"/>
                  </a:cubicBezTo>
                  <a:cubicBezTo>
                    <a:pt x="4473" y="49062"/>
                    <a:pt x="2275" y="48537"/>
                    <a:pt x="0" y="47837"/>
                  </a:cubicBezTo>
                  <a:lnTo>
                    <a:pt x="0" y="41177"/>
                  </a:lnTo>
                  <a:cubicBezTo>
                    <a:pt x="1969" y="42249"/>
                    <a:pt x="4003" y="43047"/>
                    <a:pt x="6103" y="43572"/>
                  </a:cubicBezTo>
                  <a:cubicBezTo>
                    <a:pt x="8203" y="44097"/>
                    <a:pt x="10423" y="44359"/>
                    <a:pt x="12763" y="44359"/>
                  </a:cubicBezTo>
                  <a:cubicBezTo>
                    <a:pt x="16547" y="44359"/>
                    <a:pt x="19544" y="43364"/>
                    <a:pt x="21754" y="41374"/>
                  </a:cubicBezTo>
                  <a:cubicBezTo>
                    <a:pt x="23962" y="39383"/>
                    <a:pt x="25067" y="36682"/>
                    <a:pt x="25067" y="33270"/>
                  </a:cubicBezTo>
                  <a:cubicBezTo>
                    <a:pt x="25067" y="29857"/>
                    <a:pt x="23962" y="27156"/>
                    <a:pt x="21754" y="25165"/>
                  </a:cubicBezTo>
                  <a:cubicBezTo>
                    <a:pt x="19544" y="23175"/>
                    <a:pt x="16547" y="22180"/>
                    <a:pt x="12763" y="22180"/>
                  </a:cubicBezTo>
                  <a:cubicBezTo>
                    <a:pt x="10992" y="22180"/>
                    <a:pt x="9220" y="22377"/>
                    <a:pt x="7448" y="22770"/>
                  </a:cubicBezTo>
                  <a:cubicBezTo>
                    <a:pt x="5698" y="23164"/>
                    <a:pt x="3905" y="23776"/>
                    <a:pt x="2067" y="24608"/>
                  </a:cubicBezTo>
                  <a:lnTo>
                    <a:pt x="2067" y="0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DBD4A3C-B533-957D-5F83-C3BE127C58C2}"/>
                </a:ext>
              </a:extLst>
            </p:cNvPr>
            <p:cNvSpPr/>
            <p:nvPr/>
          </p:nvSpPr>
          <p:spPr>
            <a:xfrm>
              <a:off x="7275436" y="3820949"/>
              <a:ext cx="6922" cy="8333"/>
            </a:xfrm>
            <a:custGeom>
              <a:avLst/>
              <a:gdLst>
                <a:gd name="connsiteX0" fmla="*/ 0 w 6922"/>
                <a:gd name="connsiteY0" fmla="*/ 0 h 8333"/>
                <a:gd name="connsiteX1" fmla="*/ 6923 w 6922"/>
                <a:gd name="connsiteY1" fmla="*/ 0 h 8333"/>
                <a:gd name="connsiteX2" fmla="*/ 6923 w 6922"/>
                <a:gd name="connsiteY2" fmla="*/ 8334 h 8333"/>
                <a:gd name="connsiteX3" fmla="*/ 0 w 6922"/>
                <a:gd name="connsiteY3" fmla="*/ 8334 h 8333"/>
                <a:gd name="connsiteX4" fmla="*/ 0 w 6922"/>
                <a:gd name="connsiteY4" fmla="*/ 0 h 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2" h="8333">
                  <a:moveTo>
                    <a:pt x="0" y="0"/>
                  </a:moveTo>
                  <a:lnTo>
                    <a:pt x="6923" y="0"/>
                  </a:lnTo>
                  <a:lnTo>
                    <a:pt x="6923" y="8334"/>
                  </a:lnTo>
                  <a:lnTo>
                    <a:pt x="0" y="8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4FEA5FA-494B-AD35-C05C-116C184A7D2C}"/>
                </a:ext>
              </a:extLst>
            </p:cNvPr>
            <p:cNvSpPr/>
            <p:nvPr/>
          </p:nvSpPr>
          <p:spPr>
            <a:xfrm>
              <a:off x="7294039" y="3779411"/>
              <a:ext cx="33860" cy="50823"/>
            </a:xfrm>
            <a:custGeom>
              <a:avLst/>
              <a:gdLst>
                <a:gd name="connsiteX0" fmla="*/ 16930 w 33860"/>
                <a:gd name="connsiteY0" fmla="*/ 5250 h 50823"/>
                <a:gd name="connsiteX1" fmla="*/ 9220 w 33860"/>
                <a:gd name="connsiteY1" fmla="*/ 10303 h 50823"/>
                <a:gd name="connsiteX2" fmla="*/ 6661 w 33860"/>
                <a:gd name="connsiteY2" fmla="*/ 25428 h 50823"/>
                <a:gd name="connsiteX3" fmla="*/ 9220 w 33860"/>
                <a:gd name="connsiteY3" fmla="*/ 40553 h 50823"/>
                <a:gd name="connsiteX4" fmla="*/ 16930 w 33860"/>
                <a:gd name="connsiteY4" fmla="*/ 45573 h 50823"/>
                <a:gd name="connsiteX5" fmla="*/ 24641 w 33860"/>
                <a:gd name="connsiteY5" fmla="*/ 40553 h 50823"/>
                <a:gd name="connsiteX6" fmla="*/ 27233 w 33860"/>
                <a:gd name="connsiteY6" fmla="*/ 25428 h 50823"/>
                <a:gd name="connsiteX7" fmla="*/ 24641 w 33860"/>
                <a:gd name="connsiteY7" fmla="*/ 10303 h 50823"/>
                <a:gd name="connsiteX8" fmla="*/ 16930 w 33860"/>
                <a:gd name="connsiteY8" fmla="*/ 5250 h 50823"/>
                <a:gd name="connsiteX9" fmla="*/ 16930 w 33860"/>
                <a:gd name="connsiteY9" fmla="*/ 0 h 50823"/>
                <a:gd name="connsiteX10" fmla="*/ 29497 w 33860"/>
                <a:gd name="connsiteY10" fmla="*/ 6529 h 50823"/>
                <a:gd name="connsiteX11" fmla="*/ 33861 w 33860"/>
                <a:gd name="connsiteY11" fmla="*/ 25428 h 50823"/>
                <a:gd name="connsiteX12" fmla="*/ 29497 w 33860"/>
                <a:gd name="connsiteY12" fmla="*/ 44327 h 50823"/>
                <a:gd name="connsiteX13" fmla="*/ 16930 w 33860"/>
                <a:gd name="connsiteY13" fmla="*/ 50824 h 50823"/>
                <a:gd name="connsiteX14" fmla="*/ 4331 w 33860"/>
                <a:gd name="connsiteY14" fmla="*/ 44327 h 50823"/>
                <a:gd name="connsiteX15" fmla="*/ 0 w 33860"/>
                <a:gd name="connsiteY15" fmla="*/ 25428 h 50823"/>
                <a:gd name="connsiteX16" fmla="*/ 4331 w 33860"/>
                <a:gd name="connsiteY16" fmla="*/ 6529 h 50823"/>
                <a:gd name="connsiteX17" fmla="*/ 16930 w 33860"/>
                <a:gd name="connsiteY17" fmla="*/ 0 h 5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860" h="50823">
                  <a:moveTo>
                    <a:pt x="16930" y="5250"/>
                  </a:moveTo>
                  <a:cubicBezTo>
                    <a:pt x="13518" y="5250"/>
                    <a:pt x="10948" y="6934"/>
                    <a:pt x="9220" y="10303"/>
                  </a:cubicBezTo>
                  <a:cubicBezTo>
                    <a:pt x="7514" y="13649"/>
                    <a:pt x="6661" y="18691"/>
                    <a:pt x="6661" y="25428"/>
                  </a:cubicBezTo>
                  <a:cubicBezTo>
                    <a:pt x="6661" y="32144"/>
                    <a:pt x="7514" y="37185"/>
                    <a:pt x="9220" y="40553"/>
                  </a:cubicBezTo>
                  <a:cubicBezTo>
                    <a:pt x="10948" y="43900"/>
                    <a:pt x="13518" y="45573"/>
                    <a:pt x="16930" y="45573"/>
                  </a:cubicBezTo>
                  <a:cubicBezTo>
                    <a:pt x="20365" y="45573"/>
                    <a:pt x="22935" y="43900"/>
                    <a:pt x="24641" y="40553"/>
                  </a:cubicBezTo>
                  <a:cubicBezTo>
                    <a:pt x="26369" y="37185"/>
                    <a:pt x="27233" y="32144"/>
                    <a:pt x="27233" y="25428"/>
                  </a:cubicBezTo>
                  <a:cubicBezTo>
                    <a:pt x="27233" y="18691"/>
                    <a:pt x="26369" y="13649"/>
                    <a:pt x="24641" y="10303"/>
                  </a:cubicBezTo>
                  <a:cubicBezTo>
                    <a:pt x="22935" y="6934"/>
                    <a:pt x="20365" y="5250"/>
                    <a:pt x="16930" y="5250"/>
                  </a:cubicBezTo>
                  <a:moveTo>
                    <a:pt x="16930" y="0"/>
                  </a:moveTo>
                  <a:cubicBezTo>
                    <a:pt x="22421" y="0"/>
                    <a:pt x="26609" y="2176"/>
                    <a:pt x="29497" y="6529"/>
                  </a:cubicBezTo>
                  <a:cubicBezTo>
                    <a:pt x="32406" y="10860"/>
                    <a:pt x="33861" y="17160"/>
                    <a:pt x="33861" y="25428"/>
                  </a:cubicBezTo>
                  <a:cubicBezTo>
                    <a:pt x="33861" y="33675"/>
                    <a:pt x="32406" y="39974"/>
                    <a:pt x="29497" y="44327"/>
                  </a:cubicBezTo>
                  <a:cubicBezTo>
                    <a:pt x="26609" y="48658"/>
                    <a:pt x="22421" y="50824"/>
                    <a:pt x="16930" y="50824"/>
                  </a:cubicBezTo>
                  <a:cubicBezTo>
                    <a:pt x="11440" y="50824"/>
                    <a:pt x="7240" y="48658"/>
                    <a:pt x="4331" y="44327"/>
                  </a:cubicBezTo>
                  <a:cubicBezTo>
                    <a:pt x="1443" y="39974"/>
                    <a:pt x="0" y="33675"/>
                    <a:pt x="0" y="25428"/>
                  </a:cubicBezTo>
                  <a:cubicBezTo>
                    <a:pt x="0" y="17160"/>
                    <a:pt x="1443" y="10860"/>
                    <a:pt x="4331" y="6529"/>
                  </a:cubicBezTo>
                  <a:cubicBezTo>
                    <a:pt x="7240" y="2176"/>
                    <a:pt x="11440" y="0"/>
                    <a:pt x="16930" y="0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2" name="Freeform 3071">
              <a:extLst>
                <a:ext uri="{FF2B5EF4-FFF2-40B4-BE49-F238E27FC236}">
                  <a16:creationId xmlns:a16="http://schemas.microsoft.com/office/drawing/2014/main" id="{DAD5751E-28DA-8A39-078C-1F619D8F6740}"/>
                </a:ext>
              </a:extLst>
            </p:cNvPr>
            <p:cNvSpPr/>
            <p:nvPr/>
          </p:nvSpPr>
          <p:spPr>
            <a:xfrm>
              <a:off x="7338956" y="3780297"/>
              <a:ext cx="44819" cy="48985"/>
            </a:xfrm>
            <a:custGeom>
              <a:avLst/>
              <a:gdLst>
                <a:gd name="connsiteX0" fmla="*/ 0 w 44819"/>
                <a:gd name="connsiteY0" fmla="*/ 0 h 48985"/>
                <a:gd name="connsiteX1" fmla="*/ 9876 w 44819"/>
                <a:gd name="connsiteY1" fmla="*/ 0 h 48985"/>
                <a:gd name="connsiteX2" fmla="*/ 22376 w 44819"/>
                <a:gd name="connsiteY2" fmla="*/ 33335 h 48985"/>
                <a:gd name="connsiteX3" fmla="*/ 34943 w 44819"/>
                <a:gd name="connsiteY3" fmla="*/ 0 h 48985"/>
                <a:gd name="connsiteX4" fmla="*/ 44819 w 44819"/>
                <a:gd name="connsiteY4" fmla="*/ 0 h 48985"/>
                <a:gd name="connsiteX5" fmla="*/ 44819 w 44819"/>
                <a:gd name="connsiteY5" fmla="*/ 48986 h 48985"/>
                <a:gd name="connsiteX6" fmla="*/ 38355 w 44819"/>
                <a:gd name="connsiteY6" fmla="*/ 48986 h 48985"/>
                <a:gd name="connsiteX7" fmla="*/ 38355 w 44819"/>
                <a:gd name="connsiteY7" fmla="*/ 5971 h 48985"/>
                <a:gd name="connsiteX8" fmla="*/ 25723 w 44819"/>
                <a:gd name="connsiteY8" fmla="*/ 39569 h 48985"/>
                <a:gd name="connsiteX9" fmla="*/ 19063 w 44819"/>
                <a:gd name="connsiteY9" fmla="*/ 39569 h 48985"/>
                <a:gd name="connsiteX10" fmla="*/ 6431 w 44819"/>
                <a:gd name="connsiteY10" fmla="*/ 5971 h 48985"/>
                <a:gd name="connsiteX11" fmla="*/ 6431 w 44819"/>
                <a:gd name="connsiteY11" fmla="*/ 48986 h 48985"/>
                <a:gd name="connsiteX12" fmla="*/ 0 w 44819"/>
                <a:gd name="connsiteY12" fmla="*/ 48986 h 48985"/>
                <a:gd name="connsiteX13" fmla="*/ 0 w 44819"/>
                <a:gd name="connsiteY13" fmla="*/ 0 h 4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819" h="48985">
                  <a:moveTo>
                    <a:pt x="0" y="0"/>
                  </a:moveTo>
                  <a:lnTo>
                    <a:pt x="9876" y="0"/>
                  </a:lnTo>
                  <a:lnTo>
                    <a:pt x="22376" y="33335"/>
                  </a:lnTo>
                  <a:lnTo>
                    <a:pt x="34943" y="0"/>
                  </a:lnTo>
                  <a:lnTo>
                    <a:pt x="44819" y="0"/>
                  </a:lnTo>
                  <a:lnTo>
                    <a:pt x="44819" y="48986"/>
                  </a:lnTo>
                  <a:lnTo>
                    <a:pt x="38355" y="48986"/>
                  </a:lnTo>
                  <a:lnTo>
                    <a:pt x="38355" y="5971"/>
                  </a:lnTo>
                  <a:lnTo>
                    <a:pt x="25723" y="39569"/>
                  </a:lnTo>
                  <a:lnTo>
                    <a:pt x="19063" y="39569"/>
                  </a:lnTo>
                  <a:lnTo>
                    <a:pt x="6431" y="5971"/>
                  </a:lnTo>
                  <a:lnTo>
                    <a:pt x="6431" y="48986"/>
                  </a:lnTo>
                  <a:lnTo>
                    <a:pt x="0" y="48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3" name="Freeform 3072">
              <a:extLst>
                <a:ext uri="{FF2B5EF4-FFF2-40B4-BE49-F238E27FC236}">
                  <a16:creationId xmlns:a16="http://schemas.microsoft.com/office/drawing/2014/main" id="{E426CD30-A4AE-173E-FE5C-41F87C98979B}"/>
                </a:ext>
              </a:extLst>
            </p:cNvPr>
            <p:cNvSpPr/>
            <p:nvPr/>
          </p:nvSpPr>
          <p:spPr>
            <a:xfrm>
              <a:off x="7088191" y="4361116"/>
              <a:ext cx="55983" cy="34835"/>
            </a:xfrm>
            <a:custGeom>
              <a:avLst/>
              <a:gdLst>
                <a:gd name="connsiteX0" fmla="*/ 0 w 55983"/>
                <a:gd name="connsiteY0" fmla="*/ 34835 h 34835"/>
                <a:gd name="connsiteX1" fmla="*/ 0 w 55983"/>
                <a:gd name="connsiteY1" fmla="*/ 27260 h 34835"/>
                <a:gd name="connsiteX2" fmla="*/ 49609 w 55983"/>
                <a:gd name="connsiteY2" fmla="*/ 27260 h 34835"/>
                <a:gd name="connsiteX3" fmla="*/ 49609 w 55983"/>
                <a:gd name="connsiteY3" fmla="*/ 0 h 34835"/>
                <a:gd name="connsiteX4" fmla="*/ 55984 w 55983"/>
                <a:gd name="connsiteY4" fmla="*/ 0 h 34835"/>
                <a:gd name="connsiteX5" fmla="*/ 55984 w 55983"/>
                <a:gd name="connsiteY5" fmla="*/ 34835 h 34835"/>
                <a:gd name="connsiteX6" fmla="*/ 0 w 55983"/>
                <a:gd name="connsiteY6" fmla="*/ 34835 h 3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83" h="34835">
                  <a:moveTo>
                    <a:pt x="0" y="34835"/>
                  </a:moveTo>
                  <a:lnTo>
                    <a:pt x="0" y="27260"/>
                  </a:lnTo>
                  <a:lnTo>
                    <a:pt x="49609" y="27260"/>
                  </a:lnTo>
                  <a:lnTo>
                    <a:pt x="49609" y="0"/>
                  </a:lnTo>
                  <a:lnTo>
                    <a:pt x="55984" y="0"/>
                  </a:lnTo>
                  <a:lnTo>
                    <a:pt x="55984" y="34835"/>
                  </a:lnTo>
                  <a:lnTo>
                    <a:pt x="0" y="34835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5" name="Freeform 3074">
              <a:extLst>
                <a:ext uri="{FF2B5EF4-FFF2-40B4-BE49-F238E27FC236}">
                  <a16:creationId xmlns:a16="http://schemas.microsoft.com/office/drawing/2014/main" id="{EE99C930-032B-7E99-AD88-EE561849C3A7}"/>
                </a:ext>
              </a:extLst>
            </p:cNvPr>
            <p:cNvSpPr/>
            <p:nvPr/>
          </p:nvSpPr>
          <p:spPr>
            <a:xfrm>
              <a:off x="7101166" y="4320619"/>
              <a:ext cx="44097" cy="35473"/>
            </a:xfrm>
            <a:custGeom>
              <a:avLst/>
              <a:gdLst>
                <a:gd name="connsiteX0" fmla="*/ 21899 w 44097"/>
                <a:gd name="connsiteY0" fmla="*/ 13762 h 35473"/>
                <a:gd name="connsiteX1" fmla="*/ 23811 w 44097"/>
                <a:gd name="connsiteY1" fmla="*/ 25349 h 35473"/>
                <a:gd name="connsiteX2" fmla="*/ 30335 w 44097"/>
                <a:gd name="connsiteY2" fmla="*/ 28573 h 35473"/>
                <a:gd name="connsiteX3" fmla="*/ 36185 w 44097"/>
                <a:gd name="connsiteY3" fmla="*/ 26174 h 35473"/>
                <a:gd name="connsiteX4" fmla="*/ 38322 w 44097"/>
                <a:gd name="connsiteY4" fmla="*/ 19574 h 35473"/>
                <a:gd name="connsiteX5" fmla="*/ 34273 w 44097"/>
                <a:gd name="connsiteY5" fmla="*/ 10387 h 35473"/>
                <a:gd name="connsiteX6" fmla="*/ 23436 w 44097"/>
                <a:gd name="connsiteY6" fmla="*/ 6900 h 35473"/>
                <a:gd name="connsiteX7" fmla="*/ 21899 w 44097"/>
                <a:gd name="connsiteY7" fmla="*/ 6900 h 35473"/>
                <a:gd name="connsiteX8" fmla="*/ 21899 w 44097"/>
                <a:gd name="connsiteY8" fmla="*/ 13762 h 35473"/>
                <a:gd name="connsiteX9" fmla="*/ 19049 w 44097"/>
                <a:gd name="connsiteY9" fmla="*/ 0 h 35473"/>
                <a:gd name="connsiteX10" fmla="*/ 43010 w 44097"/>
                <a:gd name="connsiteY10" fmla="*/ 0 h 35473"/>
                <a:gd name="connsiteX11" fmla="*/ 43010 w 44097"/>
                <a:gd name="connsiteY11" fmla="*/ 6900 h 35473"/>
                <a:gd name="connsiteX12" fmla="*/ 36635 w 44097"/>
                <a:gd name="connsiteY12" fmla="*/ 6900 h 35473"/>
                <a:gd name="connsiteX13" fmla="*/ 42297 w 44097"/>
                <a:gd name="connsiteY13" fmla="*/ 12787 h 35473"/>
                <a:gd name="connsiteX14" fmla="*/ 44097 w 44097"/>
                <a:gd name="connsiteY14" fmla="*/ 21411 h 35473"/>
                <a:gd name="connsiteX15" fmla="*/ 40497 w 44097"/>
                <a:gd name="connsiteY15" fmla="*/ 31686 h 35473"/>
                <a:gd name="connsiteX16" fmla="*/ 30785 w 44097"/>
                <a:gd name="connsiteY16" fmla="*/ 35473 h 35473"/>
                <a:gd name="connsiteX17" fmla="*/ 20099 w 44097"/>
                <a:gd name="connsiteY17" fmla="*/ 30748 h 35473"/>
                <a:gd name="connsiteX18" fmla="*/ 16499 w 44097"/>
                <a:gd name="connsiteY18" fmla="*/ 16574 h 35473"/>
                <a:gd name="connsiteX19" fmla="*/ 16499 w 44097"/>
                <a:gd name="connsiteY19" fmla="*/ 6900 h 35473"/>
                <a:gd name="connsiteX20" fmla="*/ 15824 w 44097"/>
                <a:gd name="connsiteY20" fmla="*/ 6900 h 35473"/>
                <a:gd name="connsiteX21" fmla="*/ 8474 w 44097"/>
                <a:gd name="connsiteY21" fmla="*/ 10050 h 35473"/>
                <a:gd name="connsiteX22" fmla="*/ 5850 w 44097"/>
                <a:gd name="connsiteY22" fmla="*/ 18824 h 35473"/>
                <a:gd name="connsiteX23" fmla="*/ 6712 w 44097"/>
                <a:gd name="connsiteY23" fmla="*/ 25836 h 35473"/>
                <a:gd name="connsiteX24" fmla="*/ 9299 w 44097"/>
                <a:gd name="connsiteY24" fmla="*/ 32398 h 35473"/>
                <a:gd name="connsiteX25" fmla="*/ 2925 w 44097"/>
                <a:gd name="connsiteY25" fmla="*/ 32398 h 35473"/>
                <a:gd name="connsiteX26" fmla="*/ 750 w 44097"/>
                <a:gd name="connsiteY26" fmla="*/ 25049 h 35473"/>
                <a:gd name="connsiteX27" fmla="*/ 0 w 44097"/>
                <a:gd name="connsiteY27" fmla="*/ 18111 h 35473"/>
                <a:gd name="connsiteX28" fmla="*/ 4725 w 44097"/>
                <a:gd name="connsiteY28" fmla="*/ 4500 h 35473"/>
                <a:gd name="connsiteX29" fmla="*/ 19049 w 44097"/>
                <a:gd name="connsiteY29" fmla="*/ 0 h 3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097" h="35473">
                  <a:moveTo>
                    <a:pt x="21899" y="13762"/>
                  </a:moveTo>
                  <a:cubicBezTo>
                    <a:pt x="21899" y="19337"/>
                    <a:pt x="22536" y="23199"/>
                    <a:pt x="23811" y="25349"/>
                  </a:cubicBezTo>
                  <a:cubicBezTo>
                    <a:pt x="25086" y="27499"/>
                    <a:pt x="27261" y="28573"/>
                    <a:pt x="30335" y="28573"/>
                  </a:cubicBezTo>
                  <a:cubicBezTo>
                    <a:pt x="32785" y="28573"/>
                    <a:pt x="34735" y="27773"/>
                    <a:pt x="36185" y="26174"/>
                  </a:cubicBezTo>
                  <a:cubicBezTo>
                    <a:pt x="37610" y="24549"/>
                    <a:pt x="38322" y="22349"/>
                    <a:pt x="38322" y="19574"/>
                  </a:cubicBezTo>
                  <a:cubicBezTo>
                    <a:pt x="38322" y="15749"/>
                    <a:pt x="36973" y="12687"/>
                    <a:pt x="34273" y="10387"/>
                  </a:cubicBezTo>
                  <a:cubicBezTo>
                    <a:pt x="31548" y="8062"/>
                    <a:pt x="27936" y="6900"/>
                    <a:pt x="23436" y="6900"/>
                  </a:cubicBezTo>
                  <a:lnTo>
                    <a:pt x="21899" y="6900"/>
                  </a:lnTo>
                  <a:lnTo>
                    <a:pt x="21899" y="13762"/>
                  </a:lnTo>
                  <a:moveTo>
                    <a:pt x="19049" y="0"/>
                  </a:moveTo>
                  <a:lnTo>
                    <a:pt x="43010" y="0"/>
                  </a:lnTo>
                  <a:lnTo>
                    <a:pt x="43010" y="6900"/>
                  </a:lnTo>
                  <a:lnTo>
                    <a:pt x="36635" y="6900"/>
                  </a:lnTo>
                  <a:cubicBezTo>
                    <a:pt x="39185" y="8475"/>
                    <a:pt x="41072" y="10437"/>
                    <a:pt x="42297" y="12787"/>
                  </a:cubicBezTo>
                  <a:cubicBezTo>
                    <a:pt x="43497" y="15136"/>
                    <a:pt x="44097" y="18012"/>
                    <a:pt x="44097" y="21411"/>
                  </a:cubicBezTo>
                  <a:cubicBezTo>
                    <a:pt x="44097" y="25711"/>
                    <a:pt x="42897" y="29136"/>
                    <a:pt x="40497" y="31686"/>
                  </a:cubicBezTo>
                  <a:cubicBezTo>
                    <a:pt x="38072" y="34211"/>
                    <a:pt x="34835" y="35473"/>
                    <a:pt x="30785" y="35473"/>
                  </a:cubicBezTo>
                  <a:cubicBezTo>
                    <a:pt x="26061" y="35473"/>
                    <a:pt x="22498" y="33898"/>
                    <a:pt x="20099" y="30748"/>
                  </a:cubicBezTo>
                  <a:cubicBezTo>
                    <a:pt x="17699" y="27574"/>
                    <a:pt x="16499" y="22849"/>
                    <a:pt x="16499" y="16574"/>
                  </a:cubicBezTo>
                  <a:lnTo>
                    <a:pt x="16499" y="6900"/>
                  </a:lnTo>
                  <a:lnTo>
                    <a:pt x="15824" y="6900"/>
                  </a:lnTo>
                  <a:cubicBezTo>
                    <a:pt x="12649" y="6900"/>
                    <a:pt x="10199" y="7950"/>
                    <a:pt x="8474" y="10050"/>
                  </a:cubicBezTo>
                  <a:cubicBezTo>
                    <a:pt x="6725" y="12124"/>
                    <a:pt x="5850" y="15049"/>
                    <a:pt x="5850" y="18824"/>
                  </a:cubicBezTo>
                  <a:cubicBezTo>
                    <a:pt x="5850" y="21224"/>
                    <a:pt x="6137" y="23561"/>
                    <a:pt x="6712" y="25836"/>
                  </a:cubicBezTo>
                  <a:cubicBezTo>
                    <a:pt x="7287" y="28111"/>
                    <a:pt x="8149" y="30298"/>
                    <a:pt x="9299" y="32398"/>
                  </a:cubicBezTo>
                  <a:lnTo>
                    <a:pt x="2925" y="32398"/>
                  </a:lnTo>
                  <a:cubicBezTo>
                    <a:pt x="1950" y="29873"/>
                    <a:pt x="1225" y="27423"/>
                    <a:pt x="750" y="25049"/>
                  </a:cubicBezTo>
                  <a:cubicBezTo>
                    <a:pt x="250" y="22674"/>
                    <a:pt x="0" y="20361"/>
                    <a:pt x="0" y="18111"/>
                  </a:cubicBezTo>
                  <a:cubicBezTo>
                    <a:pt x="0" y="12037"/>
                    <a:pt x="1575" y="7500"/>
                    <a:pt x="4725" y="4500"/>
                  </a:cubicBezTo>
                  <a:cubicBezTo>
                    <a:pt x="7875" y="1500"/>
                    <a:pt x="12649" y="0"/>
                    <a:pt x="19049" y="0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6" name="Freeform 3075">
              <a:extLst>
                <a:ext uri="{FF2B5EF4-FFF2-40B4-BE49-F238E27FC236}">
                  <a16:creationId xmlns:a16="http://schemas.microsoft.com/office/drawing/2014/main" id="{3BAA5402-BD40-9E69-D04C-FB89537CF25B}"/>
                </a:ext>
              </a:extLst>
            </p:cNvPr>
            <p:cNvSpPr/>
            <p:nvPr/>
          </p:nvSpPr>
          <p:spPr>
            <a:xfrm>
              <a:off x="7101166" y="4271947"/>
              <a:ext cx="44097" cy="35172"/>
            </a:xfrm>
            <a:custGeom>
              <a:avLst/>
              <a:gdLst>
                <a:gd name="connsiteX0" fmla="*/ 26436 w 44097"/>
                <a:gd name="connsiteY0" fmla="*/ 35173 h 35172"/>
                <a:gd name="connsiteX1" fmla="*/ 1012 w 44097"/>
                <a:gd name="connsiteY1" fmla="*/ 35173 h 35172"/>
                <a:gd name="connsiteX2" fmla="*/ 1012 w 44097"/>
                <a:gd name="connsiteY2" fmla="*/ 28273 h 35172"/>
                <a:gd name="connsiteX3" fmla="*/ 26173 w 44097"/>
                <a:gd name="connsiteY3" fmla="*/ 28273 h 35172"/>
                <a:gd name="connsiteX4" fmla="*/ 35135 w 44097"/>
                <a:gd name="connsiteY4" fmla="*/ 25948 h 35172"/>
                <a:gd name="connsiteX5" fmla="*/ 38097 w 44097"/>
                <a:gd name="connsiteY5" fmla="*/ 18974 h 35172"/>
                <a:gd name="connsiteX6" fmla="*/ 34535 w 44097"/>
                <a:gd name="connsiteY6" fmla="*/ 10162 h 35172"/>
                <a:gd name="connsiteX7" fmla="*/ 24823 w 44097"/>
                <a:gd name="connsiteY7" fmla="*/ 6900 h 35172"/>
                <a:gd name="connsiteX8" fmla="*/ 1012 w 44097"/>
                <a:gd name="connsiteY8" fmla="*/ 6900 h 35172"/>
                <a:gd name="connsiteX9" fmla="*/ 1012 w 44097"/>
                <a:gd name="connsiteY9" fmla="*/ 0 h 35172"/>
                <a:gd name="connsiteX10" fmla="*/ 43010 w 44097"/>
                <a:gd name="connsiteY10" fmla="*/ 0 h 35172"/>
                <a:gd name="connsiteX11" fmla="*/ 43010 w 44097"/>
                <a:gd name="connsiteY11" fmla="*/ 6900 h 35172"/>
                <a:gd name="connsiteX12" fmla="*/ 36560 w 44097"/>
                <a:gd name="connsiteY12" fmla="*/ 6900 h 35172"/>
                <a:gd name="connsiteX13" fmla="*/ 42260 w 44097"/>
                <a:gd name="connsiteY13" fmla="*/ 12749 h 35172"/>
                <a:gd name="connsiteX14" fmla="*/ 44097 w 44097"/>
                <a:gd name="connsiteY14" fmla="*/ 20437 h 35172"/>
                <a:gd name="connsiteX15" fmla="*/ 39597 w 44097"/>
                <a:gd name="connsiteY15" fmla="*/ 31423 h 35172"/>
                <a:gd name="connsiteX16" fmla="*/ 26436 w 44097"/>
                <a:gd name="connsiteY16" fmla="*/ 35173 h 35172"/>
                <a:gd name="connsiteX17" fmla="*/ 0 w 44097"/>
                <a:gd name="connsiteY17" fmla="*/ 17812 h 35172"/>
                <a:gd name="connsiteX18" fmla="*/ 0 w 44097"/>
                <a:gd name="connsiteY18" fmla="*/ 17812 h 3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097" h="35172">
                  <a:moveTo>
                    <a:pt x="26436" y="35173"/>
                  </a:moveTo>
                  <a:lnTo>
                    <a:pt x="1012" y="35173"/>
                  </a:lnTo>
                  <a:lnTo>
                    <a:pt x="1012" y="28273"/>
                  </a:lnTo>
                  <a:lnTo>
                    <a:pt x="26173" y="28273"/>
                  </a:lnTo>
                  <a:cubicBezTo>
                    <a:pt x="30148" y="28273"/>
                    <a:pt x="33135" y="27498"/>
                    <a:pt x="35135" y="25948"/>
                  </a:cubicBezTo>
                  <a:cubicBezTo>
                    <a:pt x="37110" y="24399"/>
                    <a:pt x="38097" y="22074"/>
                    <a:pt x="38097" y="18974"/>
                  </a:cubicBezTo>
                  <a:cubicBezTo>
                    <a:pt x="38097" y="15249"/>
                    <a:pt x="36910" y="12312"/>
                    <a:pt x="34535" y="10162"/>
                  </a:cubicBezTo>
                  <a:cubicBezTo>
                    <a:pt x="32160" y="7987"/>
                    <a:pt x="28923" y="6900"/>
                    <a:pt x="24823" y="6900"/>
                  </a:cubicBezTo>
                  <a:lnTo>
                    <a:pt x="1012" y="6900"/>
                  </a:lnTo>
                  <a:lnTo>
                    <a:pt x="1012" y="0"/>
                  </a:lnTo>
                  <a:lnTo>
                    <a:pt x="43010" y="0"/>
                  </a:lnTo>
                  <a:lnTo>
                    <a:pt x="43010" y="6900"/>
                  </a:lnTo>
                  <a:lnTo>
                    <a:pt x="36560" y="6900"/>
                  </a:lnTo>
                  <a:cubicBezTo>
                    <a:pt x="39110" y="8574"/>
                    <a:pt x="41010" y="10524"/>
                    <a:pt x="42260" y="12749"/>
                  </a:cubicBezTo>
                  <a:cubicBezTo>
                    <a:pt x="43485" y="14949"/>
                    <a:pt x="44097" y="17512"/>
                    <a:pt x="44097" y="20437"/>
                  </a:cubicBezTo>
                  <a:cubicBezTo>
                    <a:pt x="44097" y="25262"/>
                    <a:pt x="42597" y="28923"/>
                    <a:pt x="39597" y="31423"/>
                  </a:cubicBezTo>
                  <a:cubicBezTo>
                    <a:pt x="36598" y="33923"/>
                    <a:pt x="32210" y="35173"/>
                    <a:pt x="26436" y="35173"/>
                  </a:cubicBezTo>
                  <a:moveTo>
                    <a:pt x="0" y="17812"/>
                  </a:moveTo>
                  <a:lnTo>
                    <a:pt x="0" y="17812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7" name="Freeform 3076">
              <a:extLst>
                <a:ext uri="{FF2B5EF4-FFF2-40B4-BE49-F238E27FC236}">
                  <a16:creationId xmlns:a16="http://schemas.microsoft.com/office/drawing/2014/main" id="{D51BAADE-AB95-C12F-325F-AA17C6E64B43}"/>
                </a:ext>
              </a:extLst>
            </p:cNvPr>
            <p:cNvSpPr/>
            <p:nvPr/>
          </p:nvSpPr>
          <p:spPr>
            <a:xfrm>
              <a:off x="7085829" y="4236475"/>
              <a:ext cx="58346" cy="26735"/>
            </a:xfrm>
            <a:custGeom>
              <a:avLst/>
              <a:gdLst>
                <a:gd name="connsiteX0" fmla="*/ 0 w 58346"/>
                <a:gd name="connsiteY0" fmla="*/ 0 h 26735"/>
                <a:gd name="connsiteX1" fmla="*/ 5737 w 58346"/>
                <a:gd name="connsiteY1" fmla="*/ 0 h 26735"/>
                <a:gd name="connsiteX2" fmla="*/ 5737 w 58346"/>
                <a:gd name="connsiteY2" fmla="*/ 6599 h 26735"/>
                <a:gd name="connsiteX3" fmla="*/ 7237 w 58346"/>
                <a:gd name="connsiteY3" fmla="*/ 11774 h 26735"/>
                <a:gd name="connsiteX4" fmla="*/ 12637 w 58346"/>
                <a:gd name="connsiteY4" fmla="*/ 13199 h 26735"/>
                <a:gd name="connsiteX5" fmla="*/ 16349 w 58346"/>
                <a:gd name="connsiteY5" fmla="*/ 13199 h 26735"/>
                <a:gd name="connsiteX6" fmla="*/ 16349 w 58346"/>
                <a:gd name="connsiteY6" fmla="*/ 1838 h 26735"/>
                <a:gd name="connsiteX7" fmla="*/ 21711 w 58346"/>
                <a:gd name="connsiteY7" fmla="*/ 1838 h 26735"/>
                <a:gd name="connsiteX8" fmla="*/ 21711 w 58346"/>
                <a:gd name="connsiteY8" fmla="*/ 13199 h 26735"/>
                <a:gd name="connsiteX9" fmla="*/ 58346 w 58346"/>
                <a:gd name="connsiteY9" fmla="*/ 13199 h 26735"/>
                <a:gd name="connsiteX10" fmla="*/ 58346 w 58346"/>
                <a:gd name="connsiteY10" fmla="*/ 20136 h 26735"/>
                <a:gd name="connsiteX11" fmla="*/ 21711 w 58346"/>
                <a:gd name="connsiteY11" fmla="*/ 20136 h 26735"/>
                <a:gd name="connsiteX12" fmla="*/ 21711 w 58346"/>
                <a:gd name="connsiteY12" fmla="*/ 26736 h 26735"/>
                <a:gd name="connsiteX13" fmla="*/ 16349 w 58346"/>
                <a:gd name="connsiteY13" fmla="*/ 26736 h 26735"/>
                <a:gd name="connsiteX14" fmla="*/ 16349 w 58346"/>
                <a:gd name="connsiteY14" fmla="*/ 20136 h 26735"/>
                <a:gd name="connsiteX15" fmla="*/ 13424 w 58346"/>
                <a:gd name="connsiteY15" fmla="*/ 20136 h 26735"/>
                <a:gd name="connsiteX16" fmla="*/ 3225 w 58346"/>
                <a:gd name="connsiteY16" fmla="*/ 16874 h 26735"/>
                <a:gd name="connsiteX17" fmla="*/ 0 w 58346"/>
                <a:gd name="connsiteY17" fmla="*/ 6525 h 26735"/>
                <a:gd name="connsiteX18" fmla="*/ 0 w 58346"/>
                <a:gd name="connsiteY18" fmla="*/ 0 h 2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346" h="26735">
                  <a:moveTo>
                    <a:pt x="0" y="0"/>
                  </a:moveTo>
                  <a:lnTo>
                    <a:pt x="5737" y="0"/>
                  </a:lnTo>
                  <a:lnTo>
                    <a:pt x="5737" y="6599"/>
                  </a:lnTo>
                  <a:cubicBezTo>
                    <a:pt x="5737" y="9075"/>
                    <a:pt x="6237" y="10800"/>
                    <a:pt x="7237" y="11774"/>
                  </a:cubicBezTo>
                  <a:cubicBezTo>
                    <a:pt x="8237" y="12724"/>
                    <a:pt x="10037" y="13199"/>
                    <a:pt x="12637" y="13199"/>
                  </a:cubicBezTo>
                  <a:lnTo>
                    <a:pt x="16349" y="13199"/>
                  </a:lnTo>
                  <a:lnTo>
                    <a:pt x="16349" y="1838"/>
                  </a:lnTo>
                  <a:lnTo>
                    <a:pt x="21711" y="1838"/>
                  </a:lnTo>
                  <a:lnTo>
                    <a:pt x="21711" y="13199"/>
                  </a:lnTo>
                  <a:lnTo>
                    <a:pt x="58346" y="13199"/>
                  </a:lnTo>
                  <a:lnTo>
                    <a:pt x="58346" y="20136"/>
                  </a:lnTo>
                  <a:lnTo>
                    <a:pt x="21711" y="20136"/>
                  </a:lnTo>
                  <a:lnTo>
                    <a:pt x="21711" y="26736"/>
                  </a:lnTo>
                  <a:lnTo>
                    <a:pt x="16349" y="26736"/>
                  </a:lnTo>
                  <a:lnTo>
                    <a:pt x="16349" y="20136"/>
                  </a:lnTo>
                  <a:lnTo>
                    <a:pt x="13424" y="20136"/>
                  </a:lnTo>
                  <a:cubicBezTo>
                    <a:pt x="8749" y="20136"/>
                    <a:pt x="5350" y="19048"/>
                    <a:pt x="3225" y="16874"/>
                  </a:cubicBezTo>
                  <a:cubicBezTo>
                    <a:pt x="1075" y="14699"/>
                    <a:pt x="0" y="11249"/>
                    <a:pt x="0" y="65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8" name="Freeform 3077">
              <a:extLst>
                <a:ext uri="{FF2B5EF4-FFF2-40B4-BE49-F238E27FC236}">
                  <a16:creationId xmlns:a16="http://schemas.microsoft.com/office/drawing/2014/main" id="{2B141F42-D9C7-E8C5-66C5-7B412DAB2BA2}"/>
                </a:ext>
              </a:extLst>
            </p:cNvPr>
            <p:cNvSpPr/>
            <p:nvPr/>
          </p:nvSpPr>
          <p:spPr>
            <a:xfrm>
              <a:off x="7102178" y="4200927"/>
              <a:ext cx="41997" cy="33710"/>
            </a:xfrm>
            <a:custGeom>
              <a:avLst/>
              <a:gdLst>
                <a:gd name="connsiteX0" fmla="*/ 0 w 41997"/>
                <a:gd name="connsiteY0" fmla="*/ 32773 h 33710"/>
                <a:gd name="connsiteX1" fmla="*/ 0 w 41997"/>
                <a:gd name="connsiteY1" fmla="*/ 0 h 33710"/>
                <a:gd name="connsiteX2" fmla="*/ 6300 w 41997"/>
                <a:gd name="connsiteY2" fmla="*/ 0 h 33710"/>
                <a:gd name="connsiteX3" fmla="*/ 36485 w 41997"/>
                <a:gd name="connsiteY3" fmla="*/ 25948 h 33710"/>
                <a:gd name="connsiteX4" fmla="*/ 36485 w 41997"/>
                <a:gd name="connsiteY4" fmla="*/ 0 h 33710"/>
                <a:gd name="connsiteX5" fmla="*/ 41997 w 41997"/>
                <a:gd name="connsiteY5" fmla="*/ 0 h 33710"/>
                <a:gd name="connsiteX6" fmla="*/ 41997 w 41997"/>
                <a:gd name="connsiteY6" fmla="*/ 33711 h 33710"/>
                <a:gd name="connsiteX7" fmla="*/ 35698 w 41997"/>
                <a:gd name="connsiteY7" fmla="*/ 33711 h 33710"/>
                <a:gd name="connsiteX8" fmla="*/ 5512 w 41997"/>
                <a:gd name="connsiteY8" fmla="*/ 7763 h 33710"/>
                <a:gd name="connsiteX9" fmla="*/ 5512 w 41997"/>
                <a:gd name="connsiteY9" fmla="*/ 32773 h 33710"/>
                <a:gd name="connsiteX10" fmla="*/ 0 w 41997"/>
                <a:gd name="connsiteY10" fmla="*/ 32773 h 3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97" h="33710">
                  <a:moveTo>
                    <a:pt x="0" y="32773"/>
                  </a:moveTo>
                  <a:lnTo>
                    <a:pt x="0" y="0"/>
                  </a:lnTo>
                  <a:lnTo>
                    <a:pt x="6300" y="0"/>
                  </a:lnTo>
                  <a:lnTo>
                    <a:pt x="36485" y="25948"/>
                  </a:lnTo>
                  <a:lnTo>
                    <a:pt x="36485" y="0"/>
                  </a:lnTo>
                  <a:lnTo>
                    <a:pt x="41997" y="0"/>
                  </a:lnTo>
                  <a:lnTo>
                    <a:pt x="41997" y="33711"/>
                  </a:lnTo>
                  <a:lnTo>
                    <a:pt x="35698" y="33711"/>
                  </a:lnTo>
                  <a:lnTo>
                    <a:pt x="5512" y="7763"/>
                  </a:lnTo>
                  <a:lnTo>
                    <a:pt x="5512" y="32773"/>
                  </a:lnTo>
                  <a:lnTo>
                    <a:pt x="0" y="32773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9" name="Freeform 3078">
              <a:extLst>
                <a:ext uri="{FF2B5EF4-FFF2-40B4-BE49-F238E27FC236}">
                  <a16:creationId xmlns:a16="http://schemas.microsoft.com/office/drawing/2014/main" id="{41EE2382-8B01-6AD1-6BAC-FE8DBE056ACB}"/>
                </a:ext>
              </a:extLst>
            </p:cNvPr>
            <p:cNvSpPr/>
            <p:nvPr/>
          </p:nvSpPr>
          <p:spPr>
            <a:xfrm>
              <a:off x="7101166" y="4154468"/>
              <a:ext cx="44097" cy="38922"/>
            </a:xfrm>
            <a:custGeom>
              <a:avLst/>
              <a:gdLst>
                <a:gd name="connsiteX0" fmla="*/ 20286 w 44097"/>
                <a:gd name="connsiteY0" fmla="*/ 0 h 38922"/>
                <a:gd name="connsiteX1" fmla="*/ 23661 w 44097"/>
                <a:gd name="connsiteY1" fmla="*/ 0 h 38922"/>
                <a:gd name="connsiteX2" fmla="*/ 23661 w 44097"/>
                <a:gd name="connsiteY2" fmla="*/ 31723 h 38922"/>
                <a:gd name="connsiteX3" fmla="*/ 34535 w 44097"/>
                <a:gd name="connsiteY3" fmla="*/ 27448 h 38922"/>
                <a:gd name="connsiteX4" fmla="*/ 38247 w 44097"/>
                <a:gd name="connsiteY4" fmla="*/ 16724 h 38922"/>
                <a:gd name="connsiteX5" fmla="*/ 37273 w 44097"/>
                <a:gd name="connsiteY5" fmla="*/ 9037 h 38922"/>
                <a:gd name="connsiteX6" fmla="*/ 34348 w 44097"/>
                <a:gd name="connsiteY6" fmla="*/ 1612 h 38922"/>
                <a:gd name="connsiteX7" fmla="*/ 40872 w 44097"/>
                <a:gd name="connsiteY7" fmla="*/ 1612 h 38922"/>
                <a:gd name="connsiteX8" fmla="*/ 43272 w 44097"/>
                <a:gd name="connsiteY8" fmla="*/ 9224 h 38922"/>
                <a:gd name="connsiteX9" fmla="*/ 44097 w 44097"/>
                <a:gd name="connsiteY9" fmla="*/ 17136 h 38922"/>
                <a:gd name="connsiteX10" fmla="*/ 38247 w 44097"/>
                <a:gd name="connsiteY10" fmla="*/ 33073 h 38922"/>
                <a:gd name="connsiteX11" fmla="*/ 22423 w 44097"/>
                <a:gd name="connsiteY11" fmla="*/ 38922 h 38922"/>
                <a:gd name="connsiteX12" fmla="*/ 6075 w 44097"/>
                <a:gd name="connsiteY12" fmla="*/ 33372 h 38922"/>
                <a:gd name="connsiteX13" fmla="*/ 0 w 44097"/>
                <a:gd name="connsiteY13" fmla="*/ 18336 h 38922"/>
                <a:gd name="connsiteX14" fmla="*/ 5475 w 44097"/>
                <a:gd name="connsiteY14" fmla="*/ 4950 h 38922"/>
                <a:gd name="connsiteX15" fmla="*/ 20286 w 44097"/>
                <a:gd name="connsiteY15" fmla="*/ 0 h 38922"/>
                <a:gd name="connsiteX16" fmla="*/ 18261 w 44097"/>
                <a:gd name="connsiteY16" fmla="*/ 6899 h 38922"/>
                <a:gd name="connsiteX17" fmla="*/ 9224 w 44097"/>
                <a:gd name="connsiteY17" fmla="*/ 10086 h 38922"/>
                <a:gd name="connsiteX18" fmla="*/ 5850 w 44097"/>
                <a:gd name="connsiteY18" fmla="*/ 18261 h 38922"/>
                <a:gd name="connsiteX19" fmla="*/ 9112 w 44097"/>
                <a:gd name="connsiteY19" fmla="*/ 27523 h 38922"/>
                <a:gd name="connsiteX20" fmla="*/ 18299 w 44097"/>
                <a:gd name="connsiteY20" fmla="*/ 31497 h 38922"/>
                <a:gd name="connsiteX21" fmla="*/ 18261 w 44097"/>
                <a:gd name="connsiteY21" fmla="*/ 6899 h 3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097" h="38922">
                  <a:moveTo>
                    <a:pt x="20286" y="0"/>
                  </a:moveTo>
                  <a:lnTo>
                    <a:pt x="23661" y="0"/>
                  </a:lnTo>
                  <a:lnTo>
                    <a:pt x="23661" y="31723"/>
                  </a:lnTo>
                  <a:cubicBezTo>
                    <a:pt x="28411" y="31423"/>
                    <a:pt x="32035" y="29998"/>
                    <a:pt x="34535" y="27448"/>
                  </a:cubicBezTo>
                  <a:cubicBezTo>
                    <a:pt x="37010" y="24873"/>
                    <a:pt x="38247" y="21298"/>
                    <a:pt x="38247" y="16724"/>
                  </a:cubicBezTo>
                  <a:cubicBezTo>
                    <a:pt x="38247" y="14074"/>
                    <a:pt x="37923" y="11511"/>
                    <a:pt x="37273" y="9037"/>
                  </a:cubicBezTo>
                  <a:cubicBezTo>
                    <a:pt x="36623" y="6536"/>
                    <a:pt x="35648" y="4062"/>
                    <a:pt x="34348" y="1612"/>
                  </a:cubicBezTo>
                  <a:lnTo>
                    <a:pt x="40872" y="1612"/>
                  </a:lnTo>
                  <a:cubicBezTo>
                    <a:pt x="41922" y="4087"/>
                    <a:pt x="42722" y="6625"/>
                    <a:pt x="43272" y="9224"/>
                  </a:cubicBezTo>
                  <a:cubicBezTo>
                    <a:pt x="43822" y="11824"/>
                    <a:pt x="44097" y="14461"/>
                    <a:pt x="44097" y="17136"/>
                  </a:cubicBezTo>
                  <a:cubicBezTo>
                    <a:pt x="44097" y="23835"/>
                    <a:pt x="42147" y="29148"/>
                    <a:pt x="38247" y="33073"/>
                  </a:cubicBezTo>
                  <a:cubicBezTo>
                    <a:pt x="34348" y="36973"/>
                    <a:pt x="29073" y="38922"/>
                    <a:pt x="22423" y="38922"/>
                  </a:cubicBezTo>
                  <a:cubicBezTo>
                    <a:pt x="15549" y="38922"/>
                    <a:pt x="10099" y="37072"/>
                    <a:pt x="6075" y="33372"/>
                  </a:cubicBezTo>
                  <a:cubicBezTo>
                    <a:pt x="2025" y="29647"/>
                    <a:pt x="0" y="24635"/>
                    <a:pt x="0" y="18336"/>
                  </a:cubicBezTo>
                  <a:cubicBezTo>
                    <a:pt x="0" y="12686"/>
                    <a:pt x="1825" y="8224"/>
                    <a:pt x="5475" y="4950"/>
                  </a:cubicBezTo>
                  <a:cubicBezTo>
                    <a:pt x="9099" y="1650"/>
                    <a:pt x="14037" y="0"/>
                    <a:pt x="20286" y="0"/>
                  </a:cubicBezTo>
                  <a:moveTo>
                    <a:pt x="18261" y="6899"/>
                  </a:moveTo>
                  <a:cubicBezTo>
                    <a:pt x="14487" y="6949"/>
                    <a:pt x="11474" y="8012"/>
                    <a:pt x="9224" y="10086"/>
                  </a:cubicBezTo>
                  <a:cubicBezTo>
                    <a:pt x="6975" y="12136"/>
                    <a:pt x="5850" y="14862"/>
                    <a:pt x="5850" y="18261"/>
                  </a:cubicBezTo>
                  <a:cubicBezTo>
                    <a:pt x="5850" y="22111"/>
                    <a:pt x="6937" y="25198"/>
                    <a:pt x="9112" y="27523"/>
                  </a:cubicBezTo>
                  <a:cubicBezTo>
                    <a:pt x="11287" y="29822"/>
                    <a:pt x="14349" y="31147"/>
                    <a:pt x="18299" y="31497"/>
                  </a:cubicBezTo>
                  <a:lnTo>
                    <a:pt x="18261" y="6899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0" name="Freeform 3079">
              <a:extLst>
                <a:ext uri="{FF2B5EF4-FFF2-40B4-BE49-F238E27FC236}">
                  <a16:creationId xmlns:a16="http://schemas.microsoft.com/office/drawing/2014/main" id="{F967DD16-44F6-8424-2CBB-4926DCEB932E}"/>
                </a:ext>
              </a:extLst>
            </p:cNvPr>
            <p:cNvSpPr/>
            <p:nvPr/>
          </p:nvSpPr>
          <p:spPr>
            <a:xfrm>
              <a:off x="7085829" y="4136244"/>
              <a:ext cx="58346" cy="6899"/>
            </a:xfrm>
            <a:custGeom>
              <a:avLst/>
              <a:gdLst>
                <a:gd name="connsiteX0" fmla="*/ 16349 w 58346"/>
                <a:gd name="connsiteY0" fmla="*/ 6899 h 6899"/>
                <a:gd name="connsiteX1" fmla="*/ 16349 w 58346"/>
                <a:gd name="connsiteY1" fmla="*/ 0 h 6899"/>
                <a:gd name="connsiteX2" fmla="*/ 58346 w 58346"/>
                <a:gd name="connsiteY2" fmla="*/ 0 h 6899"/>
                <a:gd name="connsiteX3" fmla="*/ 58346 w 58346"/>
                <a:gd name="connsiteY3" fmla="*/ 6899 h 6899"/>
                <a:gd name="connsiteX4" fmla="*/ 16349 w 58346"/>
                <a:gd name="connsiteY4" fmla="*/ 6899 h 6899"/>
                <a:gd name="connsiteX5" fmla="*/ 0 w 58346"/>
                <a:gd name="connsiteY5" fmla="*/ 6899 h 6899"/>
                <a:gd name="connsiteX6" fmla="*/ 0 w 58346"/>
                <a:gd name="connsiteY6" fmla="*/ 0 h 6899"/>
                <a:gd name="connsiteX7" fmla="*/ 8737 w 58346"/>
                <a:gd name="connsiteY7" fmla="*/ 0 h 6899"/>
                <a:gd name="connsiteX8" fmla="*/ 8737 w 58346"/>
                <a:gd name="connsiteY8" fmla="*/ 6899 h 6899"/>
                <a:gd name="connsiteX9" fmla="*/ 0 w 58346"/>
                <a:gd name="connsiteY9" fmla="*/ 6899 h 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46" h="6899">
                  <a:moveTo>
                    <a:pt x="16349" y="6899"/>
                  </a:moveTo>
                  <a:lnTo>
                    <a:pt x="16349" y="0"/>
                  </a:lnTo>
                  <a:lnTo>
                    <a:pt x="58346" y="0"/>
                  </a:lnTo>
                  <a:lnTo>
                    <a:pt x="58346" y="6899"/>
                  </a:lnTo>
                  <a:lnTo>
                    <a:pt x="16349" y="6899"/>
                  </a:lnTo>
                  <a:moveTo>
                    <a:pt x="0" y="6899"/>
                  </a:moveTo>
                  <a:lnTo>
                    <a:pt x="0" y="0"/>
                  </a:lnTo>
                  <a:lnTo>
                    <a:pt x="8737" y="0"/>
                  </a:lnTo>
                  <a:lnTo>
                    <a:pt x="8737" y="6899"/>
                  </a:lnTo>
                  <a:lnTo>
                    <a:pt x="0" y="6899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1" name="Freeform 3080">
              <a:extLst>
                <a:ext uri="{FF2B5EF4-FFF2-40B4-BE49-F238E27FC236}">
                  <a16:creationId xmlns:a16="http://schemas.microsoft.com/office/drawing/2014/main" id="{0DBC672D-36C4-99AD-2E1F-0B4A1B664CA4}"/>
                </a:ext>
              </a:extLst>
            </p:cNvPr>
            <p:cNvSpPr/>
            <p:nvPr/>
          </p:nvSpPr>
          <p:spPr>
            <a:xfrm>
              <a:off x="7090254" y="4100771"/>
              <a:ext cx="53921" cy="26210"/>
            </a:xfrm>
            <a:custGeom>
              <a:avLst/>
              <a:gdLst>
                <a:gd name="connsiteX0" fmla="*/ 0 w 53921"/>
                <a:gd name="connsiteY0" fmla="*/ 14211 h 26210"/>
                <a:gd name="connsiteX1" fmla="*/ 11924 w 53921"/>
                <a:gd name="connsiteY1" fmla="*/ 14211 h 26210"/>
                <a:gd name="connsiteX2" fmla="*/ 11924 w 53921"/>
                <a:gd name="connsiteY2" fmla="*/ 0 h 26210"/>
                <a:gd name="connsiteX3" fmla="*/ 17286 w 53921"/>
                <a:gd name="connsiteY3" fmla="*/ 0 h 26210"/>
                <a:gd name="connsiteX4" fmla="*/ 17286 w 53921"/>
                <a:gd name="connsiteY4" fmla="*/ 14211 h 26210"/>
                <a:gd name="connsiteX5" fmla="*/ 40085 w 53921"/>
                <a:gd name="connsiteY5" fmla="*/ 14211 h 26210"/>
                <a:gd name="connsiteX6" fmla="*/ 46684 w 53921"/>
                <a:gd name="connsiteY6" fmla="*/ 12824 h 26210"/>
                <a:gd name="connsiteX7" fmla="*/ 48147 w 53921"/>
                <a:gd name="connsiteY7" fmla="*/ 7087 h 26210"/>
                <a:gd name="connsiteX8" fmla="*/ 48147 w 53921"/>
                <a:gd name="connsiteY8" fmla="*/ 0 h 26210"/>
                <a:gd name="connsiteX9" fmla="*/ 53921 w 53921"/>
                <a:gd name="connsiteY9" fmla="*/ 0 h 26210"/>
                <a:gd name="connsiteX10" fmla="*/ 53921 w 53921"/>
                <a:gd name="connsiteY10" fmla="*/ 7087 h 26210"/>
                <a:gd name="connsiteX11" fmla="*/ 50959 w 53921"/>
                <a:gd name="connsiteY11" fmla="*/ 18111 h 26210"/>
                <a:gd name="connsiteX12" fmla="*/ 40085 w 53921"/>
                <a:gd name="connsiteY12" fmla="*/ 21149 h 26210"/>
                <a:gd name="connsiteX13" fmla="*/ 17286 w 53921"/>
                <a:gd name="connsiteY13" fmla="*/ 21149 h 26210"/>
                <a:gd name="connsiteX14" fmla="*/ 17286 w 53921"/>
                <a:gd name="connsiteY14" fmla="*/ 26211 h 26210"/>
                <a:gd name="connsiteX15" fmla="*/ 11924 w 53921"/>
                <a:gd name="connsiteY15" fmla="*/ 26211 h 26210"/>
                <a:gd name="connsiteX16" fmla="*/ 11924 w 53921"/>
                <a:gd name="connsiteY16" fmla="*/ 21149 h 26210"/>
                <a:gd name="connsiteX17" fmla="*/ 0 w 53921"/>
                <a:gd name="connsiteY17" fmla="*/ 21149 h 26210"/>
                <a:gd name="connsiteX18" fmla="*/ 0 w 53921"/>
                <a:gd name="connsiteY18" fmla="*/ 14211 h 2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921" h="26210">
                  <a:moveTo>
                    <a:pt x="0" y="14211"/>
                  </a:moveTo>
                  <a:lnTo>
                    <a:pt x="11924" y="14211"/>
                  </a:lnTo>
                  <a:lnTo>
                    <a:pt x="11924" y="0"/>
                  </a:lnTo>
                  <a:lnTo>
                    <a:pt x="17286" y="0"/>
                  </a:lnTo>
                  <a:lnTo>
                    <a:pt x="17286" y="14211"/>
                  </a:lnTo>
                  <a:lnTo>
                    <a:pt x="40085" y="14211"/>
                  </a:lnTo>
                  <a:cubicBezTo>
                    <a:pt x="43510" y="14211"/>
                    <a:pt x="45709" y="13749"/>
                    <a:pt x="46684" y="12824"/>
                  </a:cubicBezTo>
                  <a:cubicBezTo>
                    <a:pt x="47659" y="11874"/>
                    <a:pt x="48147" y="9962"/>
                    <a:pt x="48147" y="7087"/>
                  </a:cubicBezTo>
                  <a:lnTo>
                    <a:pt x="48147" y="0"/>
                  </a:lnTo>
                  <a:lnTo>
                    <a:pt x="53921" y="0"/>
                  </a:lnTo>
                  <a:lnTo>
                    <a:pt x="53921" y="7087"/>
                  </a:lnTo>
                  <a:cubicBezTo>
                    <a:pt x="53921" y="12412"/>
                    <a:pt x="52934" y="16086"/>
                    <a:pt x="50959" y="18111"/>
                  </a:cubicBezTo>
                  <a:cubicBezTo>
                    <a:pt x="48959" y="20136"/>
                    <a:pt x="45335" y="21149"/>
                    <a:pt x="40085" y="21149"/>
                  </a:cubicBezTo>
                  <a:lnTo>
                    <a:pt x="17286" y="21149"/>
                  </a:lnTo>
                  <a:lnTo>
                    <a:pt x="17286" y="26211"/>
                  </a:lnTo>
                  <a:lnTo>
                    <a:pt x="11924" y="26211"/>
                  </a:lnTo>
                  <a:lnTo>
                    <a:pt x="11924" y="21149"/>
                  </a:lnTo>
                  <a:lnTo>
                    <a:pt x="0" y="21149"/>
                  </a:lnTo>
                  <a:lnTo>
                    <a:pt x="0" y="14211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124" name="Group 3123">
            <a:extLst>
              <a:ext uri="{FF2B5EF4-FFF2-40B4-BE49-F238E27FC236}">
                <a16:creationId xmlns:a16="http://schemas.microsoft.com/office/drawing/2014/main" id="{62894EB2-C323-931E-5B31-07C8F7A045DC}"/>
              </a:ext>
            </a:extLst>
          </p:cNvPr>
          <p:cNvGrpSpPr/>
          <p:nvPr/>
        </p:nvGrpSpPr>
        <p:grpSpPr>
          <a:xfrm>
            <a:off x="7439950" y="4713830"/>
            <a:ext cx="1518737" cy="59547"/>
            <a:chOff x="7439950" y="4713830"/>
            <a:chExt cx="1518737" cy="59547"/>
          </a:xfrm>
        </p:grpSpPr>
        <p:sp>
          <p:nvSpPr>
            <p:cNvPr id="3082" name="Freeform 3081">
              <a:extLst>
                <a:ext uri="{FF2B5EF4-FFF2-40B4-BE49-F238E27FC236}">
                  <a16:creationId xmlns:a16="http://schemas.microsoft.com/office/drawing/2014/main" id="{0B69FD52-45C0-8F23-0347-4DD880148229}"/>
                </a:ext>
              </a:extLst>
            </p:cNvPr>
            <p:cNvSpPr/>
            <p:nvPr/>
          </p:nvSpPr>
          <p:spPr>
            <a:xfrm>
              <a:off x="7457445" y="4731325"/>
              <a:ext cx="1483747" cy="24557"/>
            </a:xfrm>
            <a:custGeom>
              <a:avLst/>
              <a:gdLst>
                <a:gd name="connsiteX0" fmla="*/ 0 w 1483747"/>
                <a:gd name="connsiteY0" fmla="*/ 24558 h 24557"/>
                <a:gd name="connsiteX1" fmla="*/ 4963 w 1483747"/>
                <a:gd name="connsiteY1" fmla="*/ 24477 h 24557"/>
                <a:gd name="connsiteX2" fmla="*/ 9925 w 1483747"/>
                <a:gd name="connsiteY2" fmla="*/ 24396 h 24557"/>
                <a:gd name="connsiteX3" fmla="*/ 14888 w 1483747"/>
                <a:gd name="connsiteY3" fmla="*/ 24315 h 24557"/>
                <a:gd name="connsiteX4" fmla="*/ 19849 w 1483747"/>
                <a:gd name="connsiteY4" fmla="*/ 24234 h 24557"/>
                <a:gd name="connsiteX5" fmla="*/ 24812 w 1483747"/>
                <a:gd name="connsiteY5" fmla="*/ 24153 h 24557"/>
                <a:gd name="connsiteX6" fmla="*/ 29775 w 1483747"/>
                <a:gd name="connsiteY6" fmla="*/ 24064 h 24557"/>
                <a:gd name="connsiteX7" fmla="*/ 34737 w 1483747"/>
                <a:gd name="connsiteY7" fmla="*/ 23983 h 24557"/>
                <a:gd name="connsiteX8" fmla="*/ 39699 w 1483747"/>
                <a:gd name="connsiteY8" fmla="*/ 23902 h 24557"/>
                <a:gd name="connsiteX9" fmla="*/ 44661 w 1483747"/>
                <a:gd name="connsiteY9" fmla="*/ 23821 h 24557"/>
                <a:gd name="connsiteX10" fmla="*/ 49624 w 1483747"/>
                <a:gd name="connsiteY10" fmla="*/ 23740 h 24557"/>
                <a:gd name="connsiteX11" fmla="*/ 54587 w 1483747"/>
                <a:gd name="connsiteY11" fmla="*/ 23659 h 24557"/>
                <a:gd name="connsiteX12" fmla="*/ 59548 w 1483747"/>
                <a:gd name="connsiteY12" fmla="*/ 23578 h 24557"/>
                <a:gd name="connsiteX13" fmla="*/ 64511 w 1483747"/>
                <a:gd name="connsiteY13" fmla="*/ 23489 h 24557"/>
                <a:gd name="connsiteX14" fmla="*/ 69474 w 1483747"/>
                <a:gd name="connsiteY14" fmla="*/ 23408 h 24557"/>
                <a:gd name="connsiteX15" fmla="*/ 74436 w 1483747"/>
                <a:gd name="connsiteY15" fmla="*/ 23327 h 24557"/>
                <a:gd name="connsiteX16" fmla="*/ 79398 w 1483747"/>
                <a:gd name="connsiteY16" fmla="*/ 23246 h 24557"/>
                <a:gd name="connsiteX17" fmla="*/ 84360 w 1483747"/>
                <a:gd name="connsiteY17" fmla="*/ 23165 h 24557"/>
                <a:gd name="connsiteX18" fmla="*/ 89323 w 1483747"/>
                <a:gd name="connsiteY18" fmla="*/ 23084 h 24557"/>
                <a:gd name="connsiteX19" fmla="*/ 94286 w 1483747"/>
                <a:gd name="connsiteY19" fmla="*/ 23003 h 24557"/>
                <a:gd name="connsiteX20" fmla="*/ 99247 w 1483747"/>
                <a:gd name="connsiteY20" fmla="*/ 22922 h 24557"/>
                <a:gd name="connsiteX21" fmla="*/ 104210 w 1483747"/>
                <a:gd name="connsiteY21" fmla="*/ 22833 h 24557"/>
                <a:gd name="connsiteX22" fmla="*/ 109172 w 1483747"/>
                <a:gd name="connsiteY22" fmla="*/ 22751 h 24557"/>
                <a:gd name="connsiteX23" fmla="*/ 114135 w 1483747"/>
                <a:gd name="connsiteY23" fmla="*/ 22671 h 24557"/>
                <a:gd name="connsiteX24" fmla="*/ 119097 w 1483747"/>
                <a:gd name="connsiteY24" fmla="*/ 22590 h 24557"/>
                <a:gd name="connsiteX25" fmla="*/ 124059 w 1483747"/>
                <a:gd name="connsiteY25" fmla="*/ 22509 h 24557"/>
                <a:gd name="connsiteX26" fmla="*/ 129022 w 1483747"/>
                <a:gd name="connsiteY26" fmla="*/ 22428 h 24557"/>
                <a:gd name="connsiteX27" fmla="*/ 133984 w 1483747"/>
                <a:gd name="connsiteY27" fmla="*/ 22347 h 24557"/>
                <a:gd name="connsiteX28" fmla="*/ 138946 w 1483747"/>
                <a:gd name="connsiteY28" fmla="*/ 22257 h 24557"/>
                <a:gd name="connsiteX29" fmla="*/ 143909 w 1483747"/>
                <a:gd name="connsiteY29" fmla="*/ 22176 h 24557"/>
                <a:gd name="connsiteX30" fmla="*/ 148871 w 1483747"/>
                <a:gd name="connsiteY30" fmla="*/ 22095 h 24557"/>
                <a:gd name="connsiteX31" fmla="*/ 153834 w 1483747"/>
                <a:gd name="connsiteY31" fmla="*/ 22015 h 24557"/>
                <a:gd name="connsiteX32" fmla="*/ 158796 w 1483747"/>
                <a:gd name="connsiteY32" fmla="*/ 21933 h 24557"/>
                <a:gd name="connsiteX33" fmla="*/ 163758 w 1483747"/>
                <a:gd name="connsiteY33" fmla="*/ 21852 h 24557"/>
                <a:gd name="connsiteX34" fmla="*/ 168721 w 1483747"/>
                <a:gd name="connsiteY34" fmla="*/ 21771 h 24557"/>
                <a:gd name="connsiteX35" fmla="*/ 173683 w 1483747"/>
                <a:gd name="connsiteY35" fmla="*/ 21682 h 24557"/>
                <a:gd name="connsiteX36" fmla="*/ 178645 w 1483747"/>
                <a:gd name="connsiteY36" fmla="*/ 21601 h 24557"/>
                <a:gd name="connsiteX37" fmla="*/ 183608 w 1483747"/>
                <a:gd name="connsiteY37" fmla="*/ 21520 h 24557"/>
                <a:gd name="connsiteX38" fmla="*/ 188570 w 1483747"/>
                <a:gd name="connsiteY38" fmla="*/ 21439 h 24557"/>
                <a:gd name="connsiteX39" fmla="*/ 193533 w 1483747"/>
                <a:gd name="connsiteY39" fmla="*/ 21358 h 24557"/>
                <a:gd name="connsiteX40" fmla="*/ 198495 w 1483747"/>
                <a:gd name="connsiteY40" fmla="*/ 21277 h 24557"/>
                <a:gd name="connsiteX41" fmla="*/ 203457 w 1483747"/>
                <a:gd name="connsiteY41" fmla="*/ 21196 h 24557"/>
                <a:gd name="connsiteX42" fmla="*/ 208420 w 1483747"/>
                <a:gd name="connsiteY42" fmla="*/ 21107 h 24557"/>
                <a:gd name="connsiteX43" fmla="*/ 213382 w 1483747"/>
                <a:gd name="connsiteY43" fmla="*/ 21026 h 24557"/>
                <a:gd name="connsiteX44" fmla="*/ 218344 w 1483747"/>
                <a:gd name="connsiteY44" fmla="*/ 20945 h 24557"/>
                <a:gd name="connsiteX45" fmla="*/ 223307 w 1483747"/>
                <a:gd name="connsiteY45" fmla="*/ 20864 h 24557"/>
                <a:gd name="connsiteX46" fmla="*/ 228269 w 1483747"/>
                <a:gd name="connsiteY46" fmla="*/ 20783 h 24557"/>
                <a:gd name="connsiteX47" fmla="*/ 233232 w 1483747"/>
                <a:gd name="connsiteY47" fmla="*/ 20702 h 24557"/>
                <a:gd name="connsiteX48" fmla="*/ 238193 w 1483747"/>
                <a:gd name="connsiteY48" fmla="*/ 20621 h 24557"/>
                <a:gd name="connsiteX49" fmla="*/ 243156 w 1483747"/>
                <a:gd name="connsiteY49" fmla="*/ 20532 h 24557"/>
                <a:gd name="connsiteX50" fmla="*/ 248119 w 1483747"/>
                <a:gd name="connsiteY50" fmla="*/ 20451 h 24557"/>
                <a:gd name="connsiteX51" fmla="*/ 253081 w 1483747"/>
                <a:gd name="connsiteY51" fmla="*/ 20370 h 24557"/>
                <a:gd name="connsiteX52" fmla="*/ 258043 w 1483747"/>
                <a:gd name="connsiteY52" fmla="*/ 20289 h 24557"/>
                <a:gd name="connsiteX53" fmla="*/ 263006 w 1483747"/>
                <a:gd name="connsiteY53" fmla="*/ 20208 h 24557"/>
                <a:gd name="connsiteX54" fmla="*/ 267968 w 1483747"/>
                <a:gd name="connsiteY54" fmla="*/ 20127 h 24557"/>
                <a:gd name="connsiteX55" fmla="*/ 272931 w 1483747"/>
                <a:gd name="connsiteY55" fmla="*/ 20046 h 24557"/>
                <a:gd name="connsiteX56" fmla="*/ 277892 w 1483747"/>
                <a:gd name="connsiteY56" fmla="*/ 19957 h 24557"/>
                <a:gd name="connsiteX57" fmla="*/ 282855 w 1483747"/>
                <a:gd name="connsiteY57" fmla="*/ 19876 h 24557"/>
                <a:gd name="connsiteX58" fmla="*/ 287818 w 1483747"/>
                <a:gd name="connsiteY58" fmla="*/ 19795 h 24557"/>
                <a:gd name="connsiteX59" fmla="*/ 292780 w 1483747"/>
                <a:gd name="connsiteY59" fmla="*/ 19714 h 24557"/>
                <a:gd name="connsiteX60" fmla="*/ 297742 w 1483747"/>
                <a:gd name="connsiteY60" fmla="*/ 19633 h 24557"/>
                <a:gd name="connsiteX61" fmla="*/ 302704 w 1483747"/>
                <a:gd name="connsiteY61" fmla="*/ 19552 h 24557"/>
                <a:gd name="connsiteX62" fmla="*/ 307667 w 1483747"/>
                <a:gd name="connsiteY62" fmla="*/ 19471 h 24557"/>
                <a:gd name="connsiteX63" fmla="*/ 312630 w 1483747"/>
                <a:gd name="connsiteY63" fmla="*/ 19382 h 24557"/>
                <a:gd name="connsiteX64" fmla="*/ 317591 w 1483747"/>
                <a:gd name="connsiteY64" fmla="*/ 19301 h 24557"/>
                <a:gd name="connsiteX65" fmla="*/ 322554 w 1483747"/>
                <a:gd name="connsiteY65" fmla="*/ 19220 h 24557"/>
                <a:gd name="connsiteX66" fmla="*/ 327516 w 1483747"/>
                <a:gd name="connsiteY66" fmla="*/ 19139 h 24557"/>
                <a:gd name="connsiteX67" fmla="*/ 332479 w 1483747"/>
                <a:gd name="connsiteY67" fmla="*/ 19058 h 24557"/>
                <a:gd name="connsiteX68" fmla="*/ 337441 w 1483747"/>
                <a:gd name="connsiteY68" fmla="*/ 18977 h 24557"/>
                <a:gd name="connsiteX69" fmla="*/ 342403 w 1483747"/>
                <a:gd name="connsiteY69" fmla="*/ 18896 h 24557"/>
                <a:gd name="connsiteX70" fmla="*/ 347366 w 1483747"/>
                <a:gd name="connsiteY70" fmla="*/ 18807 h 24557"/>
                <a:gd name="connsiteX71" fmla="*/ 352328 w 1483747"/>
                <a:gd name="connsiteY71" fmla="*/ 18726 h 24557"/>
                <a:gd name="connsiteX72" fmla="*/ 357290 w 1483747"/>
                <a:gd name="connsiteY72" fmla="*/ 18645 h 24557"/>
                <a:gd name="connsiteX73" fmla="*/ 362253 w 1483747"/>
                <a:gd name="connsiteY73" fmla="*/ 18564 h 24557"/>
                <a:gd name="connsiteX74" fmla="*/ 367215 w 1483747"/>
                <a:gd name="connsiteY74" fmla="*/ 18483 h 24557"/>
                <a:gd name="connsiteX75" fmla="*/ 372178 w 1483747"/>
                <a:gd name="connsiteY75" fmla="*/ 18402 h 24557"/>
                <a:gd name="connsiteX76" fmla="*/ 377140 w 1483747"/>
                <a:gd name="connsiteY76" fmla="*/ 18321 h 24557"/>
                <a:gd name="connsiteX77" fmla="*/ 382102 w 1483747"/>
                <a:gd name="connsiteY77" fmla="*/ 18240 h 24557"/>
                <a:gd name="connsiteX78" fmla="*/ 387065 w 1483747"/>
                <a:gd name="connsiteY78" fmla="*/ 18151 h 24557"/>
                <a:gd name="connsiteX79" fmla="*/ 392027 w 1483747"/>
                <a:gd name="connsiteY79" fmla="*/ 18070 h 24557"/>
                <a:gd name="connsiteX80" fmla="*/ 396989 w 1483747"/>
                <a:gd name="connsiteY80" fmla="*/ 17989 h 24557"/>
                <a:gd name="connsiteX81" fmla="*/ 401952 w 1483747"/>
                <a:gd name="connsiteY81" fmla="*/ 17908 h 24557"/>
                <a:gd name="connsiteX82" fmla="*/ 406914 w 1483747"/>
                <a:gd name="connsiteY82" fmla="*/ 17827 h 24557"/>
                <a:gd name="connsiteX83" fmla="*/ 411877 w 1483747"/>
                <a:gd name="connsiteY83" fmla="*/ 17746 h 24557"/>
                <a:gd name="connsiteX84" fmla="*/ 416839 w 1483747"/>
                <a:gd name="connsiteY84" fmla="*/ 17665 h 24557"/>
                <a:gd name="connsiteX85" fmla="*/ 421801 w 1483747"/>
                <a:gd name="connsiteY85" fmla="*/ 17576 h 24557"/>
                <a:gd name="connsiteX86" fmla="*/ 426764 w 1483747"/>
                <a:gd name="connsiteY86" fmla="*/ 17495 h 24557"/>
                <a:gd name="connsiteX87" fmla="*/ 431725 w 1483747"/>
                <a:gd name="connsiteY87" fmla="*/ 17414 h 24557"/>
                <a:gd name="connsiteX88" fmla="*/ 436692 w 1483747"/>
                <a:gd name="connsiteY88" fmla="*/ 17333 h 24557"/>
                <a:gd name="connsiteX89" fmla="*/ 441649 w 1483747"/>
                <a:gd name="connsiteY89" fmla="*/ 17252 h 24557"/>
                <a:gd name="connsiteX90" fmla="*/ 446614 w 1483747"/>
                <a:gd name="connsiteY90" fmla="*/ 17171 h 24557"/>
                <a:gd name="connsiteX91" fmla="*/ 451579 w 1483747"/>
                <a:gd name="connsiteY91" fmla="*/ 17090 h 24557"/>
                <a:gd name="connsiteX92" fmla="*/ 456536 w 1483747"/>
                <a:gd name="connsiteY92" fmla="*/ 17001 h 24557"/>
                <a:gd name="connsiteX93" fmla="*/ 461501 w 1483747"/>
                <a:gd name="connsiteY93" fmla="*/ 16920 h 24557"/>
                <a:gd name="connsiteX94" fmla="*/ 466466 w 1483747"/>
                <a:gd name="connsiteY94" fmla="*/ 16839 h 24557"/>
                <a:gd name="connsiteX95" fmla="*/ 471423 w 1483747"/>
                <a:gd name="connsiteY95" fmla="*/ 16758 h 24557"/>
                <a:gd name="connsiteX96" fmla="*/ 476388 w 1483747"/>
                <a:gd name="connsiteY96" fmla="*/ 16677 h 24557"/>
                <a:gd name="connsiteX97" fmla="*/ 481353 w 1483747"/>
                <a:gd name="connsiteY97" fmla="*/ 16596 h 24557"/>
                <a:gd name="connsiteX98" fmla="*/ 486310 w 1483747"/>
                <a:gd name="connsiteY98" fmla="*/ 16515 h 24557"/>
                <a:gd name="connsiteX99" fmla="*/ 491275 w 1483747"/>
                <a:gd name="connsiteY99" fmla="*/ 16426 h 24557"/>
                <a:gd name="connsiteX100" fmla="*/ 496240 w 1483747"/>
                <a:gd name="connsiteY100" fmla="*/ 16345 h 24557"/>
                <a:gd name="connsiteX101" fmla="*/ 501196 w 1483747"/>
                <a:gd name="connsiteY101" fmla="*/ 16264 h 24557"/>
                <a:gd name="connsiteX102" fmla="*/ 506161 w 1483747"/>
                <a:gd name="connsiteY102" fmla="*/ 16183 h 24557"/>
                <a:gd name="connsiteX103" fmla="*/ 511126 w 1483747"/>
                <a:gd name="connsiteY103" fmla="*/ 16102 h 24557"/>
                <a:gd name="connsiteX104" fmla="*/ 516083 w 1483747"/>
                <a:gd name="connsiteY104" fmla="*/ 16021 h 24557"/>
                <a:gd name="connsiteX105" fmla="*/ 521048 w 1483747"/>
                <a:gd name="connsiteY105" fmla="*/ 15940 h 24557"/>
                <a:gd name="connsiteX106" fmla="*/ 526013 w 1483747"/>
                <a:gd name="connsiteY106" fmla="*/ 15851 h 24557"/>
                <a:gd name="connsiteX107" fmla="*/ 530970 w 1483747"/>
                <a:gd name="connsiteY107" fmla="*/ 15770 h 24557"/>
                <a:gd name="connsiteX108" fmla="*/ 535935 w 1483747"/>
                <a:gd name="connsiteY108" fmla="*/ 15689 h 24557"/>
                <a:gd name="connsiteX109" fmla="*/ 540900 w 1483747"/>
                <a:gd name="connsiteY109" fmla="*/ 15608 h 24557"/>
                <a:gd name="connsiteX110" fmla="*/ 545857 w 1483747"/>
                <a:gd name="connsiteY110" fmla="*/ 15527 h 24557"/>
                <a:gd name="connsiteX111" fmla="*/ 550822 w 1483747"/>
                <a:gd name="connsiteY111" fmla="*/ 15446 h 24557"/>
                <a:gd name="connsiteX112" fmla="*/ 555787 w 1483747"/>
                <a:gd name="connsiteY112" fmla="*/ 15365 h 24557"/>
                <a:gd name="connsiteX113" fmla="*/ 560744 w 1483747"/>
                <a:gd name="connsiteY113" fmla="*/ 15276 h 24557"/>
                <a:gd name="connsiteX114" fmla="*/ 565709 w 1483747"/>
                <a:gd name="connsiteY114" fmla="*/ 15195 h 24557"/>
                <a:gd name="connsiteX115" fmla="*/ 570674 w 1483747"/>
                <a:gd name="connsiteY115" fmla="*/ 15114 h 24557"/>
                <a:gd name="connsiteX116" fmla="*/ 575631 w 1483747"/>
                <a:gd name="connsiteY116" fmla="*/ 15033 h 24557"/>
                <a:gd name="connsiteX117" fmla="*/ 580596 w 1483747"/>
                <a:gd name="connsiteY117" fmla="*/ 14952 h 24557"/>
                <a:gd name="connsiteX118" fmla="*/ 585561 w 1483747"/>
                <a:gd name="connsiteY118" fmla="*/ 14871 h 24557"/>
                <a:gd name="connsiteX119" fmla="*/ 590518 w 1483747"/>
                <a:gd name="connsiteY119" fmla="*/ 14790 h 24557"/>
                <a:gd name="connsiteX120" fmla="*/ 595483 w 1483747"/>
                <a:gd name="connsiteY120" fmla="*/ 14701 h 24557"/>
                <a:gd name="connsiteX121" fmla="*/ 600448 w 1483747"/>
                <a:gd name="connsiteY121" fmla="*/ 14620 h 24557"/>
                <a:gd name="connsiteX122" fmla="*/ 605405 w 1483747"/>
                <a:gd name="connsiteY122" fmla="*/ 14539 h 24557"/>
                <a:gd name="connsiteX123" fmla="*/ 610370 w 1483747"/>
                <a:gd name="connsiteY123" fmla="*/ 14458 h 24557"/>
                <a:gd name="connsiteX124" fmla="*/ 615335 w 1483747"/>
                <a:gd name="connsiteY124" fmla="*/ 14377 h 24557"/>
                <a:gd name="connsiteX125" fmla="*/ 620292 w 1483747"/>
                <a:gd name="connsiteY125" fmla="*/ 14296 h 24557"/>
                <a:gd name="connsiteX126" fmla="*/ 625257 w 1483747"/>
                <a:gd name="connsiteY126" fmla="*/ 14215 h 24557"/>
                <a:gd name="connsiteX127" fmla="*/ 630222 w 1483747"/>
                <a:gd name="connsiteY127" fmla="*/ 14126 h 24557"/>
                <a:gd name="connsiteX128" fmla="*/ 635187 w 1483747"/>
                <a:gd name="connsiteY128" fmla="*/ 14045 h 24557"/>
                <a:gd name="connsiteX129" fmla="*/ 640144 w 1483747"/>
                <a:gd name="connsiteY129" fmla="*/ 13964 h 24557"/>
                <a:gd name="connsiteX130" fmla="*/ 645109 w 1483747"/>
                <a:gd name="connsiteY130" fmla="*/ 13883 h 24557"/>
                <a:gd name="connsiteX131" fmla="*/ 650074 w 1483747"/>
                <a:gd name="connsiteY131" fmla="*/ 13802 h 24557"/>
                <a:gd name="connsiteX132" fmla="*/ 655030 w 1483747"/>
                <a:gd name="connsiteY132" fmla="*/ 13721 h 24557"/>
                <a:gd name="connsiteX133" fmla="*/ 659995 w 1483747"/>
                <a:gd name="connsiteY133" fmla="*/ 13640 h 24557"/>
                <a:gd name="connsiteX134" fmla="*/ 664960 w 1483747"/>
                <a:gd name="connsiteY134" fmla="*/ 13550 h 24557"/>
                <a:gd name="connsiteX135" fmla="*/ 669917 w 1483747"/>
                <a:gd name="connsiteY135" fmla="*/ 13469 h 24557"/>
                <a:gd name="connsiteX136" fmla="*/ 674882 w 1483747"/>
                <a:gd name="connsiteY136" fmla="*/ 13389 h 24557"/>
                <a:gd name="connsiteX137" fmla="*/ 679847 w 1483747"/>
                <a:gd name="connsiteY137" fmla="*/ 13308 h 24557"/>
                <a:gd name="connsiteX138" fmla="*/ 684804 w 1483747"/>
                <a:gd name="connsiteY138" fmla="*/ 13226 h 24557"/>
                <a:gd name="connsiteX139" fmla="*/ 689769 w 1483747"/>
                <a:gd name="connsiteY139" fmla="*/ 13145 h 24557"/>
                <a:gd name="connsiteX140" fmla="*/ 694734 w 1483747"/>
                <a:gd name="connsiteY140" fmla="*/ 13065 h 24557"/>
                <a:gd name="connsiteX141" fmla="*/ 699691 w 1483747"/>
                <a:gd name="connsiteY141" fmla="*/ 12984 h 24557"/>
                <a:gd name="connsiteX142" fmla="*/ 704656 w 1483747"/>
                <a:gd name="connsiteY142" fmla="*/ 12894 h 24557"/>
                <a:gd name="connsiteX143" fmla="*/ 709621 w 1483747"/>
                <a:gd name="connsiteY143" fmla="*/ 12813 h 24557"/>
                <a:gd name="connsiteX144" fmla="*/ 714578 w 1483747"/>
                <a:gd name="connsiteY144" fmla="*/ 12732 h 24557"/>
                <a:gd name="connsiteX145" fmla="*/ 719543 w 1483747"/>
                <a:gd name="connsiteY145" fmla="*/ 12651 h 24557"/>
                <a:gd name="connsiteX146" fmla="*/ 724508 w 1483747"/>
                <a:gd name="connsiteY146" fmla="*/ 12570 h 24557"/>
                <a:gd name="connsiteX147" fmla="*/ 729465 w 1483747"/>
                <a:gd name="connsiteY147" fmla="*/ 12489 h 24557"/>
                <a:gd name="connsiteX148" fmla="*/ 734430 w 1483747"/>
                <a:gd name="connsiteY148" fmla="*/ 12408 h 24557"/>
                <a:gd name="connsiteX149" fmla="*/ 739395 w 1483747"/>
                <a:gd name="connsiteY149" fmla="*/ 12319 h 24557"/>
                <a:gd name="connsiteX150" fmla="*/ 744352 w 1483747"/>
                <a:gd name="connsiteY150" fmla="*/ 12238 h 24557"/>
                <a:gd name="connsiteX151" fmla="*/ 749317 w 1483747"/>
                <a:gd name="connsiteY151" fmla="*/ 12157 h 24557"/>
                <a:gd name="connsiteX152" fmla="*/ 754282 w 1483747"/>
                <a:gd name="connsiteY152" fmla="*/ 12076 h 24557"/>
                <a:gd name="connsiteX153" fmla="*/ 759239 w 1483747"/>
                <a:gd name="connsiteY153" fmla="*/ 11995 h 24557"/>
                <a:gd name="connsiteX154" fmla="*/ 764204 w 1483747"/>
                <a:gd name="connsiteY154" fmla="*/ 11914 h 24557"/>
                <a:gd name="connsiteX155" fmla="*/ 769169 w 1483747"/>
                <a:gd name="connsiteY155" fmla="*/ 11833 h 24557"/>
                <a:gd name="connsiteX156" fmla="*/ 774126 w 1483747"/>
                <a:gd name="connsiteY156" fmla="*/ 11744 h 24557"/>
                <a:gd name="connsiteX157" fmla="*/ 779091 w 1483747"/>
                <a:gd name="connsiteY157" fmla="*/ 11663 h 24557"/>
                <a:gd name="connsiteX158" fmla="*/ 784056 w 1483747"/>
                <a:gd name="connsiteY158" fmla="*/ 11582 h 24557"/>
                <a:gd name="connsiteX159" fmla="*/ 789012 w 1483747"/>
                <a:gd name="connsiteY159" fmla="*/ 11501 h 24557"/>
                <a:gd name="connsiteX160" fmla="*/ 793977 w 1483747"/>
                <a:gd name="connsiteY160" fmla="*/ 11420 h 24557"/>
                <a:gd name="connsiteX161" fmla="*/ 798942 w 1483747"/>
                <a:gd name="connsiteY161" fmla="*/ 11339 h 24557"/>
                <a:gd name="connsiteX162" fmla="*/ 803899 w 1483747"/>
                <a:gd name="connsiteY162" fmla="*/ 11258 h 24557"/>
                <a:gd name="connsiteX163" fmla="*/ 808864 w 1483747"/>
                <a:gd name="connsiteY163" fmla="*/ 11169 h 24557"/>
                <a:gd name="connsiteX164" fmla="*/ 813829 w 1483747"/>
                <a:gd name="connsiteY164" fmla="*/ 11088 h 24557"/>
                <a:gd name="connsiteX165" fmla="*/ 818786 w 1483747"/>
                <a:gd name="connsiteY165" fmla="*/ 11007 h 24557"/>
                <a:gd name="connsiteX166" fmla="*/ 823751 w 1483747"/>
                <a:gd name="connsiteY166" fmla="*/ 10926 h 24557"/>
                <a:gd name="connsiteX167" fmla="*/ 828716 w 1483747"/>
                <a:gd name="connsiteY167" fmla="*/ 10845 h 24557"/>
                <a:gd name="connsiteX168" fmla="*/ 833681 w 1483747"/>
                <a:gd name="connsiteY168" fmla="*/ 10764 h 24557"/>
                <a:gd name="connsiteX169" fmla="*/ 838638 w 1483747"/>
                <a:gd name="connsiteY169" fmla="*/ 10683 h 24557"/>
                <a:gd name="connsiteX170" fmla="*/ 843603 w 1483747"/>
                <a:gd name="connsiteY170" fmla="*/ 10594 h 24557"/>
                <a:gd name="connsiteX171" fmla="*/ 848568 w 1483747"/>
                <a:gd name="connsiteY171" fmla="*/ 10513 h 24557"/>
                <a:gd name="connsiteX172" fmla="*/ 853525 w 1483747"/>
                <a:gd name="connsiteY172" fmla="*/ 10432 h 24557"/>
                <a:gd name="connsiteX173" fmla="*/ 858490 w 1483747"/>
                <a:gd name="connsiteY173" fmla="*/ 10351 h 24557"/>
                <a:gd name="connsiteX174" fmla="*/ 863455 w 1483747"/>
                <a:gd name="connsiteY174" fmla="*/ 10270 h 24557"/>
                <a:gd name="connsiteX175" fmla="*/ 868412 w 1483747"/>
                <a:gd name="connsiteY175" fmla="*/ 10189 h 24557"/>
                <a:gd name="connsiteX176" fmla="*/ 873377 w 1483747"/>
                <a:gd name="connsiteY176" fmla="*/ 10108 h 24557"/>
                <a:gd name="connsiteX177" fmla="*/ 878342 w 1483747"/>
                <a:gd name="connsiteY177" fmla="*/ 10019 h 24557"/>
                <a:gd name="connsiteX178" fmla="*/ 883299 w 1483747"/>
                <a:gd name="connsiteY178" fmla="*/ 9938 h 24557"/>
                <a:gd name="connsiteX179" fmla="*/ 888264 w 1483747"/>
                <a:gd name="connsiteY179" fmla="*/ 9857 h 24557"/>
                <a:gd name="connsiteX180" fmla="*/ 893229 w 1483747"/>
                <a:gd name="connsiteY180" fmla="*/ 9776 h 24557"/>
                <a:gd name="connsiteX181" fmla="*/ 898186 w 1483747"/>
                <a:gd name="connsiteY181" fmla="*/ 9695 h 24557"/>
                <a:gd name="connsiteX182" fmla="*/ 903151 w 1483747"/>
                <a:gd name="connsiteY182" fmla="*/ 9614 h 24557"/>
                <a:gd name="connsiteX183" fmla="*/ 908116 w 1483747"/>
                <a:gd name="connsiteY183" fmla="*/ 9533 h 24557"/>
                <a:gd name="connsiteX184" fmla="*/ 913073 w 1483747"/>
                <a:gd name="connsiteY184" fmla="*/ 9444 h 24557"/>
                <a:gd name="connsiteX185" fmla="*/ 918038 w 1483747"/>
                <a:gd name="connsiteY185" fmla="*/ 9363 h 24557"/>
                <a:gd name="connsiteX186" fmla="*/ 923003 w 1483747"/>
                <a:gd name="connsiteY186" fmla="*/ 9282 h 24557"/>
                <a:gd name="connsiteX187" fmla="*/ 927959 w 1483747"/>
                <a:gd name="connsiteY187" fmla="*/ 9201 h 24557"/>
                <a:gd name="connsiteX188" fmla="*/ 932924 w 1483747"/>
                <a:gd name="connsiteY188" fmla="*/ 9120 h 24557"/>
                <a:gd name="connsiteX189" fmla="*/ 937889 w 1483747"/>
                <a:gd name="connsiteY189" fmla="*/ 9039 h 24557"/>
                <a:gd name="connsiteX190" fmla="*/ 942846 w 1483747"/>
                <a:gd name="connsiteY190" fmla="*/ 8958 h 24557"/>
                <a:gd name="connsiteX191" fmla="*/ 947811 w 1483747"/>
                <a:gd name="connsiteY191" fmla="*/ 8869 h 24557"/>
                <a:gd name="connsiteX192" fmla="*/ 952776 w 1483747"/>
                <a:gd name="connsiteY192" fmla="*/ 8788 h 24557"/>
                <a:gd name="connsiteX193" fmla="*/ 957733 w 1483747"/>
                <a:gd name="connsiteY193" fmla="*/ 8707 h 24557"/>
                <a:gd name="connsiteX194" fmla="*/ 962698 w 1483747"/>
                <a:gd name="connsiteY194" fmla="*/ 8626 h 24557"/>
                <a:gd name="connsiteX195" fmla="*/ 967663 w 1483747"/>
                <a:gd name="connsiteY195" fmla="*/ 8545 h 24557"/>
                <a:gd name="connsiteX196" fmla="*/ 972620 w 1483747"/>
                <a:gd name="connsiteY196" fmla="*/ 8464 h 24557"/>
                <a:gd name="connsiteX197" fmla="*/ 977585 w 1483747"/>
                <a:gd name="connsiteY197" fmla="*/ 8383 h 24557"/>
                <a:gd name="connsiteX198" fmla="*/ 982550 w 1483747"/>
                <a:gd name="connsiteY198" fmla="*/ 8302 h 24557"/>
                <a:gd name="connsiteX199" fmla="*/ 987507 w 1483747"/>
                <a:gd name="connsiteY199" fmla="*/ 8213 h 24557"/>
                <a:gd name="connsiteX200" fmla="*/ 992472 w 1483747"/>
                <a:gd name="connsiteY200" fmla="*/ 8132 h 24557"/>
                <a:gd name="connsiteX201" fmla="*/ 997437 w 1483747"/>
                <a:gd name="connsiteY201" fmla="*/ 8051 h 24557"/>
                <a:gd name="connsiteX202" fmla="*/ 1002394 w 1483747"/>
                <a:gd name="connsiteY202" fmla="*/ 7970 h 24557"/>
                <a:gd name="connsiteX203" fmla="*/ 1007359 w 1483747"/>
                <a:gd name="connsiteY203" fmla="*/ 7889 h 24557"/>
                <a:gd name="connsiteX204" fmla="*/ 1012324 w 1483747"/>
                <a:gd name="connsiteY204" fmla="*/ 7808 h 24557"/>
                <a:gd name="connsiteX205" fmla="*/ 1017281 w 1483747"/>
                <a:gd name="connsiteY205" fmla="*/ 7727 h 24557"/>
                <a:gd name="connsiteX206" fmla="*/ 1022246 w 1483747"/>
                <a:gd name="connsiteY206" fmla="*/ 7638 h 24557"/>
                <a:gd name="connsiteX207" fmla="*/ 1027211 w 1483747"/>
                <a:gd name="connsiteY207" fmla="*/ 7557 h 24557"/>
                <a:gd name="connsiteX208" fmla="*/ 1032168 w 1483747"/>
                <a:gd name="connsiteY208" fmla="*/ 7476 h 24557"/>
                <a:gd name="connsiteX209" fmla="*/ 1037133 w 1483747"/>
                <a:gd name="connsiteY209" fmla="*/ 7395 h 24557"/>
                <a:gd name="connsiteX210" fmla="*/ 1042098 w 1483747"/>
                <a:gd name="connsiteY210" fmla="*/ 7314 h 24557"/>
                <a:gd name="connsiteX211" fmla="*/ 1047063 w 1483747"/>
                <a:gd name="connsiteY211" fmla="*/ 7233 h 24557"/>
                <a:gd name="connsiteX212" fmla="*/ 1052020 w 1483747"/>
                <a:gd name="connsiteY212" fmla="*/ 7152 h 24557"/>
                <a:gd name="connsiteX213" fmla="*/ 1056985 w 1483747"/>
                <a:gd name="connsiteY213" fmla="*/ 7063 h 24557"/>
                <a:gd name="connsiteX214" fmla="*/ 1061950 w 1483747"/>
                <a:gd name="connsiteY214" fmla="*/ 6982 h 24557"/>
                <a:gd name="connsiteX215" fmla="*/ 1066906 w 1483747"/>
                <a:gd name="connsiteY215" fmla="*/ 6901 h 24557"/>
                <a:gd name="connsiteX216" fmla="*/ 1071871 w 1483747"/>
                <a:gd name="connsiteY216" fmla="*/ 6820 h 24557"/>
                <a:gd name="connsiteX217" fmla="*/ 1076836 w 1483747"/>
                <a:gd name="connsiteY217" fmla="*/ 6739 h 24557"/>
                <a:gd name="connsiteX218" fmla="*/ 1081793 w 1483747"/>
                <a:gd name="connsiteY218" fmla="*/ 6658 h 24557"/>
                <a:gd name="connsiteX219" fmla="*/ 1086758 w 1483747"/>
                <a:gd name="connsiteY219" fmla="*/ 6577 h 24557"/>
                <a:gd name="connsiteX220" fmla="*/ 1091723 w 1483747"/>
                <a:gd name="connsiteY220" fmla="*/ 6488 h 24557"/>
                <a:gd name="connsiteX221" fmla="*/ 1096680 w 1483747"/>
                <a:gd name="connsiteY221" fmla="*/ 6407 h 24557"/>
                <a:gd name="connsiteX222" fmla="*/ 1101645 w 1483747"/>
                <a:gd name="connsiteY222" fmla="*/ 6326 h 24557"/>
                <a:gd name="connsiteX223" fmla="*/ 1106610 w 1483747"/>
                <a:gd name="connsiteY223" fmla="*/ 6245 h 24557"/>
                <a:gd name="connsiteX224" fmla="*/ 1111567 w 1483747"/>
                <a:gd name="connsiteY224" fmla="*/ 6164 h 24557"/>
                <a:gd name="connsiteX225" fmla="*/ 1116532 w 1483747"/>
                <a:gd name="connsiteY225" fmla="*/ 6083 h 24557"/>
                <a:gd name="connsiteX226" fmla="*/ 1121497 w 1483747"/>
                <a:gd name="connsiteY226" fmla="*/ 6002 h 24557"/>
                <a:gd name="connsiteX227" fmla="*/ 1126454 w 1483747"/>
                <a:gd name="connsiteY227" fmla="*/ 5913 h 24557"/>
                <a:gd name="connsiteX228" fmla="*/ 1131419 w 1483747"/>
                <a:gd name="connsiteY228" fmla="*/ 5832 h 24557"/>
                <a:gd name="connsiteX229" fmla="*/ 1136384 w 1483747"/>
                <a:gd name="connsiteY229" fmla="*/ 5751 h 24557"/>
                <a:gd name="connsiteX230" fmla="*/ 1141341 w 1483747"/>
                <a:gd name="connsiteY230" fmla="*/ 5670 h 24557"/>
                <a:gd name="connsiteX231" fmla="*/ 1146306 w 1483747"/>
                <a:gd name="connsiteY231" fmla="*/ 5589 h 24557"/>
                <a:gd name="connsiteX232" fmla="*/ 1151271 w 1483747"/>
                <a:gd name="connsiteY232" fmla="*/ 5508 h 24557"/>
                <a:gd name="connsiteX233" fmla="*/ 1156228 w 1483747"/>
                <a:gd name="connsiteY233" fmla="*/ 5427 h 24557"/>
                <a:gd name="connsiteX234" fmla="*/ 1161193 w 1483747"/>
                <a:gd name="connsiteY234" fmla="*/ 5338 h 24557"/>
                <a:gd name="connsiteX235" fmla="*/ 1166158 w 1483747"/>
                <a:gd name="connsiteY235" fmla="*/ 5257 h 24557"/>
                <a:gd name="connsiteX236" fmla="*/ 1171115 w 1483747"/>
                <a:gd name="connsiteY236" fmla="*/ 5176 h 24557"/>
                <a:gd name="connsiteX237" fmla="*/ 1176080 w 1483747"/>
                <a:gd name="connsiteY237" fmla="*/ 5095 h 24557"/>
                <a:gd name="connsiteX238" fmla="*/ 1181045 w 1483747"/>
                <a:gd name="connsiteY238" fmla="*/ 5014 h 24557"/>
                <a:gd name="connsiteX239" fmla="*/ 1186001 w 1483747"/>
                <a:gd name="connsiteY239" fmla="*/ 4933 h 24557"/>
                <a:gd name="connsiteX240" fmla="*/ 1190966 w 1483747"/>
                <a:gd name="connsiteY240" fmla="*/ 4852 h 24557"/>
                <a:gd name="connsiteX241" fmla="*/ 1195931 w 1483747"/>
                <a:gd name="connsiteY241" fmla="*/ 4763 h 24557"/>
                <a:gd name="connsiteX242" fmla="*/ 1200888 w 1483747"/>
                <a:gd name="connsiteY242" fmla="*/ 4682 h 24557"/>
                <a:gd name="connsiteX243" fmla="*/ 1205853 w 1483747"/>
                <a:gd name="connsiteY243" fmla="*/ 4601 h 24557"/>
                <a:gd name="connsiteX244" fmla="*/ 1210818 w 1483747"/>
                <a:gd name="connsiteY244" fmla="*/ 4519 h 24557"/>
                <a:gd name="connsiteX245" fmla="*/ 1215775 w 1483747"/>
                <a:gd name="connsiteY245" fmla="*/ 4439 h 24557"/>
                <a:gd name="connsiteX246" fmla="*/ 1220740 w 1483747"/>
                <a:gd name="connsiteY246" fmla="*/ 4358 h 24557"/>
                <a:gd name="connsiteX247" fmla="*/ 1225705 w 1483747"/>
                <a:gd name="connsiteY247" fmla="*/ 4277 h 24557"/>
                <a:gd name="connsiteX248" fmla="*/ 1230662 w 1483747"/>
                <a:gd name="connsiteY248" fmla="*/ 4187 h 24557"/>
                <a:gd name="connsiteX249" fmla="*/ 1235627 w 1483747"/>
                <a:gd name="connsiteY249" fmla="*/ 4107 h 24557"/>
                <a:gd name="connsiteX250" fmla="*/ 1240592 w 1483747"/>
                <a:gd name="connsiteY250" fmla="*/ 4025 h 24557"/>
                <a:gd name="connsiteX251" fmla="*/ 1245557 w 1483747"/>
                <a:gd name="connsiteY251" fmla="*/ 3944 h 24557"/>
                <a:gd name="connsiteX252" fmla="*/ 1250514 w 1483747"/>
                <a:gd name="connsiteY252" fmla="*/ 3863 h 24557"/>
                <a:gd name="connsiteX253" fmla="*/ 1255479 w 1483747"/>
                <a:gd name="connsiteY253" fmla="*/ 3783 h 24557"/>
                <a:gd name="connsiteX254" fmla="*/ 1260444 w 1483747"/>
                <a:gd name="connsiteY254" fmla="*/ 3702 h 24557"/>
                <a:gd name="connsiteX255" fmla="*/ 1265401 w 1483747"/>
                <a:gd name="connsiteY255" fmla="*/ 3620 h 24557"/>
                <a:gd name="connsiteX256" fmla="*/ 1270366 w 1483747"/>
                <a:gd name="connsiteY256" fmla="*/ 3531 h 24557"/>
                <a:gd name="connsiteX257" fmla="*/ 1275331 w 1483747"/>
                <a:gd name="connsiteY257" fmla="*/ 3450 h 24557"/>
                <a:gd name="connsiteX258" fmla="*/ 1280288 w 1483747"/>
                <a:gd name="connsiteY258" fmla="*/ 3369 h 24557"/>
                <a:gd name="connsiteX259" fmla="*/ 1285253 w 1483747"/>
                <a:gd name="connsiteY259" fmla="*/ 3288 h 24557"/>
                <a:gd name="connsiteX260" fmla="*/ 1290218 w 1483747"/>
                <a:gd name="connsiteY260" fmla="*/ 3207 h 24557"/>
                <a:gd name="connsiteX261" fmla="*/ 1295175 w 1483747"/>
                <a:gd name="connsiteY261" fmla="*/ 3126 h 24557"/>
                <a:gd name="connsiteX262" fmla="*/ 1300140 w 1483747"/>
                <a:gd name="connsiteY262" fmla="*/ 3045 h 24557"/>
                <a:gd name="connsiteX263" fmla="*/ 1305105 w 1483747"/>
                <a:gd name="connsiteY263" fmla="*/ 2956 h 24557"/>
                <a:gd name="connsiteX264" fmla="*/ 1310062 w 1483747"/>
                <a:gd name="connsiteY264" fmla="*/ 2875 h 24557"/>
                <a:gd name="connsiteX265" fmla="*/ 1315027 w 1483747"/>
                <a:gd name="connsiteY265" fmla="*/ 2794 h 24557"/>
                <a:gd name="connsiteX266" fmla="*/ 1319992 w 1483747"/>
                <a:gd name="connsiteY266" fmla="*/ 2713 h 24557"/>
                <a:gd name="connsiteX267" fmla="*/ 1324949 w 1483747"/>
                <a:gd name="connsiteY267" fmla="*/ 2632 h 24557"/>
                <a:gd name="connsiteX268" fmla="*/ 1329914 w 1483747"/>
                <a:gd name="connsiteY268" fmla="*/ 2551 h 24557"/>
                <a:gd name="connsiteX269" fmla="*/ 1334879 w 1483747"/>
                <a:gd name="connsiteY269" fmla="*/ 2470 h 24557"/>
                <a:gd name="connsiteX270" fmla="*/ 1339836 w 1483747"/>
                <a:gd name="connsiteY270" fmla="*/ 2381 h 24557"/>
                <a:gd name="connsiteX271" fmla="*/ 1344800 w 1483747"/>
                <a:gd name="connsiteY271" fmla="*/ 2300 h 24557"/>
                <a:gd name="connsiteX272" fmla="*/ 1349765 w 1483747"/>
                <a:gd name="connsiteY272" fmla="*/ 2219 h 24557"/>
                <a:gd name="connsiteX273" fmla="*/ 1354722 w 1483747"/>
                <a:gd name="connsiteY273" fmla="*/ 2138 h 24557"/>
                <a:gd name="connsiteX274" fmla="*/ 1359687 w 1483747"/>
                <a:gd name="connsiteY274" fmla="*/ 2057 h 24557"/>
                <a:gd name="connsiteX275" fmla="*/ 1364652 w 1483747"/>
                <a:gd name="connsiteY275" fmla="*/ 1976 h 24557"/>
                <a:gd name="connsiteX276" fmla="*/ 1369609 w 1483747"/>
                <a:gd name="connsiteY276" fmla="*/ 1895 h 24557"/>
                <a:gd name="connsiteX277" fmla="*/ 1374574 w 1483747"/>
                <a:gd name="connsiteY277" fmla="*/ 1806 h 24557"/>
                <a:gd name="connsiteX278" fmla="*/ 1379539 w 1483747"/>
                <a:gd name="connsiteY278" fmla="*/ 1725 h 24557"/>
                <a:gd name="connsiteX279" fmla="*/ 1384496 w 1483747"/>
                <a:gd name="connsiteY279" fmla="*/ 1644 h 24557"/>
                <a:gd name="connsiteX280" fmla="*/ 1389461 w 1483747"/>
                <a:gd name="connsiteY280" fmla="*/ 1563 h 24557"/>
                <a:gd name="connsiteX281" fmla="*/ 1394426 w 1483747"/>
                <a:gd name="connsiteY281" fmla="*/ 1482 h 24557"/>
                <a:gd name="connsiteX282" fmla="*/ 1399383 w 1483747"/>
                <a:gd name="connsiteY282" fmla="*/ 1401 h 24557"/>
                <a:gd name="connsiteX283" fmla="*/ 1404348 w 1483747"/>
                <a:gd name="connsiteY283" fmla="*/ 1320 h 24557"/>
                <a:gd name="connsiteX284" fmla="*/ 1409313 w 1483747"/>
                <a:gd name="connsiteY284" fmla="*/ 1231 h 24557"/>
                <a:gd name="connsiteX285" fmla="*/ 1414270 w 1483747"/>
                <a:gd name="connsiteY285" fmla="*/ 1150 h 24557"/>
                <a:gd name="connsiteX286" fmla="*/ 1419235 w 1483747"/>
                <a:gd name="connsiteY286" fmla="*/ 1069 h 24557"/>
                <a:gd name="connsiteX287" fmla="*/ 1424200 w 1483747"/>
                <a:gd name="connsiteY287" fmla="*/ 988 h 24557"/>
                <a:gd name="connsiteX288" fmla="*/ 1429157 w 1483747"/>
                <a:gd name="connsiteY288" fmla="*/ 907 h 24557"/>
                <a:gd name="connsiteX289" fmla="*/ 1434122 w 1483747"/>
                <a:gd name="connsiteY289" fmla="*/ 826 h 24557"/>
                <a:gd name="connsiteX290" fmla="*/ 1439087 w 1483747"/>
                <a:gd name="connsiteY290" fmla="*/ 745 h 24557"/>
                <a:gd name="connsiteX291" fmla="*/ 1444044 w 1483747"/>
                <a:gd name="connsiteY291" fmla="*/ 656 h 24557"/>
                <a:gd name="connsiteX292" fmla="*/ 1449009 w 1483747"/>
                <a:gd name="connsiteY292" fmla="*/ 575 h 24557"/>
                <a:gd name="connsiteX293" fmla="*/ 1453974 w 1483747"/>
                <a:gd name="connsiteY293" fmla="*/ 494 h 24557"/>
                <a:gd name="connsiteX294" fmla="*/ 1458939 w 1483747"/>
                <a:gd name="connsiteY294" fmla="*/ 413 h 24557"/>
                <a:gd name="connsiteX295" fmla="*/ 1463896 w 1483747"/>
                <a:gd name="connsiteY295" fmla="*/ 332 h 24557"/>
                <a:gd name="connsiteX296" fmla="*/ 1468860 w 1483747"/>
                <a:gd name="connsiteY296" fmla="*/ 251 h 24557"/>
                <a:gd name="connsiteX297" fmla="*/ 1473826 w 1483747"/>
                <a:gd name="connsiteY297" fmla="*/ 170 h 24557"/>
                <a:gd name="connsiteX298" fmla="*/ 1478782 w 1483747"/>
                <a:gd name="connsiteY298" fmla="*/ 81 h 24557"/>
                <a:gd name="connsiteX299" fmla="*/ 1483747 w 1483747"/>
                <a:gd name="connsiteY299" fmla="*/ 0 h 2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</a:cxnLst>
              <a:rect l="l" t="t" r="r" b="b"/>
              <a:pathLst>
                <a:path w="1483747" h="24557">
                  <a:moveTo>
                    <a:pt x="0" y="24558"/>
                  </a:moveTo>
                  <a:lnTo>
                    <a:pt x="4963" y="24477"/>
                  </a:lnTo>
                  <a:lnTo>
                    <a:pt x="9925" y="24396"/>
                  </a:lnTo>
                  <a:lnTo>
                    <a:pt x="14888" y="24315"/>
                  </a:lnTo>
                  <a:lnTo>
                    <a:pt x="19849" y="24234"/>
                  </a:lnTo>
                  <a:lnTo>
                    <a:pt x="24812" y="24153"/>
                  </a:lnTo>
                  <a:lnTo>
                    <a:pt x="29775" y="24064"/>
                  </a:lnTo>
                  <a:lnTo>
                    <a:pt x="34737" y="23983"/>
                  </a:lnTo>
                  <a:lnTo>
                    <a:pt x="39699" y="23902"/>
                  </a:lnTo>
                  <a:lnTo>
                    <a:pt x="44661" y="23821"/>
                  </a:lnTo>
                  <a:lnTo>
                    <a:pt x="49624" y="23740"/>
                  </a:lnTo>
                  <a:lnTo>
                    <a:pt x="54587" y="23659"/>
                  </a:lnTo>
                  <a:lnTo>
                    <a:pt x="59548" y="23578"/>
                  </a:lnTo>
                  <a:lnTo>
                    <a:pt x="64511" y="23489"/>
                  </a:lnTo>
                  <a:lnTo>
                    <a:pt x="69474" y="23408"/>
                  </a:lnTo>
                  <a:lnTo>
                    <a:pt x="74436" y="23327"/>
                  </a:lnTo>
                  <a:lnTo>
                    <a:pt x="79398" y="23246"/>
                  </a:lnTo>
                  <a:lnTo>
                    <a:pt x="84360" y="23165"/>
                  </a:lnTo>
                  <a:lnTo>
                    <a:pt x="89323" y="23084"/>
                  </a:lnTo>
                  <a:lnTo>
                    <a:pt x="94286" y="23003"/>
                  </a:lnTo>
                  <a:lnTo>
                    <a:pt x="99247" y="22922"/>
                  </a:lnTo>
                  <a:lnTo>
                    <a:pt x="104210" y="22833"/>
                  </a:lnTo>
                  <a:lnTo>
                    <a:pt x="109172" y="22751"/>
                  </a:lnTo>
                  <a:lnTo>
                    <a:pt x="114135" y="22671"/>
                  </a:lnTo>
                  <a:lnTo>
                    <a:pt x="119097" y="22590"/>
                  </a:lnTo>
                  <a:lnTo>
                    <a:pt x="124059" y="22509"/>
                  </a:lnTo>
                  <a:lnTo>
                    <a:pt x="129022" y="22428"/>
                  </a:lnTo>
                  <a:lnTo>
                    <a:pt x="133984" y="22347"/>
                  </a:lnTo>
                  <a:lnTo>
                    <a:pt x="138946" y="22257"/>
                  </a:lnTo>
                  <a:lnTo>
                    <a:pt x="143909" y="22176"/>
                  </a:lnTo>
                  <a:lnTo>
                    <a:pt x="148871" y="22095"/>
                  </a:lnTo>
                  <a:lnTo>
                    <a:pt x="153834" y="22015"/>
                  </a:lnTo>
                  <a:lnTo>
                    <a:pt x="158796" y="21933"/>
                  </a:lnTo>
                  <a:lnTo>
                    <a:pt x="163758" y="21852"/>
                  </a:lnTo>
                  <a:lnTo>
                    <a:pt x="168721" y="21771"/>
                  </a:lnTo>
                  <a:lnTo>
                    <a:pt x="173683" y="21682"/>
                  </a:lnTo>
                  <a:lnTo>
                    <a:pt x="178645" y="21601"/>
                  </a:lnTo>
                  <a:lnTo>
                    <a:pt x="183608" y="21520"/>
                  </a:lnTo>
                  <a:lnTo>
                    <a:pt x="188570" y="21439"/>
                  </a:lnTo>
                  <a:lnTo>
                    <a:pt x="193533" y="21358"/>
                  </a:lnTo>
                  <a:lnTo>
                    <a:pt x="198495" y="21277"/>
                  </a:lnTo>
                  <a:lnTo>
                    <a:pt x="203457" y="21196"/>
                  </a:lnTo>
                  <a:lnTo>
                    <a:pt x="208420" y="21107"/>
                  </a:lnTo>
                  <a:lnTo>
                    <a:pt x="213382" y="21026"/>
                  </a:lnTo>
                  <a:lnTo>
                    <a:pt x="218344" y="20945"/>
                  </a:lnTo>
                  <a:lnTo>
                    <a:pt x="223307" y="20864"/>
                  </a:lnTo>
                  <a:lnTo>
                    <a:pt x="228269" y="20783"/>
                  </a:lnTo>
                  <a:lnTo>
                    <a:pt x="233232" y="20702"/>
                  </a:lnTo>
                  <a:lnTo>
                    <a:pt x="238193" y="20621"/>
                  </a:lnTo>
                  <a:lnTo>
                    <a:pt x="243156" y="20532"/>
                  </a:lnTo>
                  <a:lnTo>
                    <a:pt x="248119" y="20451"/>
                  </a:lnTo>
                  <a:lnTo>
                    <a:pt x="253081" y="20370"/>
                  </a:lnTo>
                  <a:lnTo>
                    <a:pt x="258043" y="20289"/>
                  </a:lnTo>
                  <a:lnTo>
                    <a:pt x="263006" y="20208"/>
                  </a:lnTo>
                  <a:lnTo>
                    <a:pt x="267968" y="20127"/>
                  </a:lnTo>
                  <a:lnTo>
                    <a:pt x="272931" y="20046"/>
                  </a:lnTo>
                  <a:lnTo>
                    <a:pt x="277892" y="19957"/>
                  </a:lnTo>
                  <a:lnTo>
                    <a:pt x="282855" y="19876"/>
                  </a:lnTo>
                  <a:lnTo>
                    <a:pt x="287818" y="19795"/>
                  </a:lnTo>
                  <a:lnTo>
                    <a:pt x="292780" y="19714"/>
                  </a:lnTo>
                  <a:lnTo>
                    <a:pt x="297742" y="19633"/>
                  </a:lnTo>
                  <a:lnTo>
                    <a:pt x="302704" y="19552"/>
                  </a:lnTo>
                  <a:lnTo>
                    <a:pt x="307667" y="19471"/>
                  </a:lnTo>
                  <a:lnTo>
                    <a:pt x="312630" y="19382"/>
                  </a:lnTo>
                  <a:lnTo>
                    <a:pt x="317591" y="19301"/>
                  </a:lnTo>
                  <a:lnTo>
                    <a:pt x="322554" y="19220"/>
                  </a:lnTo>
                  <a:lnTo>
                    <a:pt x="327516" y="19139"/>
                  </a:lnTo>
                  <a:lnTo>
                    <a:pt x="332479" y="19058"/>
                  </a:lnTo>
                  <a:lnTo>
                    <a:pt x="337441" y="18977"/>
                  </a:lnTo>
                  <a:lnTo>
                    <a:pt x="342403" y="18896"/>
                  </a:lnTo>
                  <a:lnTo>
                    <a:pt x="347366" y="18807"/>
                  </a:lnTo>
                  <a:lnTo>
                    <a:pt x="352328" y="18726"/>
                  </a:lnTo>
                  <a:lnTo>
                    <a:pt x="357290" y="18645"/>
                  </a:lnTo>
                  <a:lnTo>
                    <a:pt x="362253" y="18564"/>
                  </a:lnTo>
                  <a:lnTo>
                    <a:pt x="367215" y="18483"/>
                  </a:lnTo>
                  <a:lnTo>
                    <a:pt x="372178" y="18402"/>
                  </a:lnTo>
                  <a:lnTo>
                    <a:pt x="377140" y="18321"/>
                  </a:lnTo>
                  <a:lnTo>
                    <a:pt x="382102" y="18240"/>
                  </a:lnTo>
                  <a:lnTo>
                    <a:pt x="387065" y="18151"/>
                  </a:lnTo>
                  <a:lnTo>
                    <a:pt x="392027" y="18070"/>
                  </a:lnTo>
                  <a:lnTo>
                    <a:pt x="396989" y="17989"/>
                  </a:lnTo>
                  <a:lnTo>
                    <a:pt x="401952" y="17908"/>
                  </a:lnTo>
                  <a:lnTo>
                    <a:pt x="406914" y="17827"/>
                  </a:lnTo>
                  <a:lnTo>
                    <a:pt x="411877" y="17746"/>
                  </a:lnTo>
                  <a:lnTo>
                    <a:pt x="416839" y="17665"/>
                  </a:lnTo>
                  <a:lnTo>
                    <a:pt x="421801" y="17576"/>
                  </a:lnTo>
                  <a:lnTo>
                    <a:pt x="426764" y="17495"/>
                  </a:lnTo>
                  <a:lnTo>
                    <a:pt x="431725" y="17414"/>
                  </a:lnTo>
                  <a:lnTo>
                    <a:pt x="436692" y="17333"/>
                  </a:lnTo>
                  <a:lnTo>
                    <a:pt x="441649" y="17252"/>
                  </a:lnTo>
                  <a:lnTo>
                    <a:pt x="446614" y="17171"/>
                  </a:lnTo>
                  <a:lnTo>
                    <a:pt x="451579" y="17090"/>
                  </a:lnTo>
                  <a:lnTo>
                    <a:pt x="456536" y="17001"/>
                  </a:lnTo>
                  <a:lnTo>
                    <a:pt x="461501" y="16920"/>
                  </a:lnTo>
                  <a:lnTo>
                    <a:pt x="466466" y="16839"/>
                  </a:lnTo>
                  <a:lnTo>
                    <a:pt x="471423" y="16758"/>
                  </a:lnTo>
                  <a:lnTo>
                    <a:pt x="476388" y="16677"/>
                  </a:lnTo>
                  <a:lnTo>
                    <a:pt x="481353" y="16596"/>
                  </a:lnTo>
                  <a:lnTo>
                    <a:pt x="486310" y="16515"/>
                  </a:lnTo>
                  <a:lnTo>
                    <a:pt x="491275" y="16426"/>
                  </a:lnTo>
                  <a:lnTo>
                    <a:pt x="496240" y="16345"/>
                  </a:lnTo>
                  <a:lnTo>
                    <a:pt x="501196" y="16264"/>
                  </a:lnTo>
                  <a:lnTo>
                    <a:pt x="506161" y="16183"/>
                  </a:lnTo>
                  <a:lnTo>
                    <a:pt x="511126" y="16102"/>
                  </a:lnTo>
                  <a:lnTo>
                    <a:pt x="516083" y="16021"/>
                  </a:lnTo>
                  <a:lnTo>
                    <a:pt x="521048" y="15940"/>
                  </a:lnTo>
                  <a:lnTo>
                    <a:pt x="526013" y="15851"/>
                  </a:lnTo>
                  <a:lnTo>
                    <a:pt x="530970" y="15770"/>
                  </a:lnTo>
                  <a:lnTo>
                    <a:pt x="535935" y="15689"/>
                  </a:lnTo>
                  <a:lnTo>
                    <a:pt x="540900" y="15608"/>
                  </a:lnTo>
                  <a:lnTo>
                    <a:pt x="545857" y="15527"/>
                  </a:lnTo>
                  <a:lnTo>
                    <a:pt x="550822" y="15446"/>
                  </a:lnTo>
                  <a:lnTo>
                    <a:pt x="555787" y="15365"/>
                  </a:lnTo>
                  <a:lnTo>
                    <a:pt x="560744" y="15276"/>
                  </a:lnTo>
                  <a:lnTo>
                    <a:pt x="565709" y="15195"/>
                  </a:lnTo>
                  <a:lnTo>
                    <a:pt x="570674" y="15114"/>
                  </a:lnTo>
                  <a:lnTo>
                    <a:pt x="575631" y="15033"/>
                  </a:lnTo>
                  <a:lnTo>
                    <a:pt x="580596" y="14952"/>
                  </a:lnTo>
                  <a:lnTo>
                    <a:pt x="585561" y="14871"/>
                  </a:lnTo>
                  <a:lnTo>
                    <a:pt x="590518" y="14790"/>
                  </a:lnTo>
                  <a:lnTo>
                    <a:pt x="595483" y="14701"/>
                  </a:lnTo>
                  <a:lnTo>
                    <a:pt x="600448" y="14620"/>
                  </a:lnTo>
                  <a:lnTo>
                    <a:pt x="605405" y="14539"/>
                  </a:lnTo>
                  <a:lnTo>
                    <a:pt x="610370" y="14458"/>
                  </a:lnTo>
                  <a:lnTo>
                    <a:pt x="615335" y="14377"/>
                  </a:lnTo>
                  <a:lnTo>
                    <a:pt x="620292" y="14296"/>
                  </a:lnTo>
                  <a:lnTo>
                    <a:pt x="625257" y="14215"/>
                  </a:lnTo>
                  <a:lnTo>
                    <a:pt x="630222" y="14126"/>
                  </a:lnTo>
                  <a:lnTo>
                    <a:pt x="635187" y="14045"/>
                  </a:lnTo>
                  <a:lnTo>
                    <a:pt x="640144" y="13964"/>
                  </a:lnTo>
                  <a:lnTo>
                    <a:pt x="645109" y="13883"/>
                  </a:lnTo>
                  <a:lnTo>
                    <a:pt x="650074" y="13802"/>
                  </a:lnTo>
                  <a:lnTo>
                    <a:pt x="655030" y="13721"/>
                  </a:lnTo>
                  <a:lnTo>
                    <a:pt x="659995" y="13640"/>
                  </a:lnTo>
                  <a:lnTo>
                    <a:pt x="664960" y="13550"/>
                  </a:lnTo>
                  <a:lnTo>
                    <a:pt x="669917" y="13469"/>
                  </a:lnTo>
                  <a:lnTo>
                    <a:pt x="674882" y="13389"/>
                  </a:lnTo>
                  <a:lnTo>
                    <a:pt x="679847" y="13308"/>
                  </a:lnTo>
                  <a:lnTo>
                    <a:pt x="684804" y="13226"/>
                  </a:lnTo>
                  <a:lnTo>
                    <a:pt x="689769" y="13145"/>
                  </a:lnTo>
                  <a:lnTo>
                    <a:pt x="694734" y="13065"/>
                  </a:lnTo>
                  <a:lnTo>
                    <a:pt x="699691" y="12984"/>
                  </a:lnTo>
                  <a:lnTo>
                    <a:pt x="704656" y="12894"/>
                  </a:lnTo>
                  <a:lnTo>
                    <a:pt x="709621" y="12813"/>
                  </a:lnTo>
                  <a:lnTo>
                    <a:pt x="714578" y="12732"/>
                  </a:lnTo>
                  <a:lnTo>
                    <a:pt x="719543" y="12651"/>
                  </a:lnTo>
                  <a:lnTo>
                    <a:pt x="724508" y="12570"/>
                  </a:lnTo>
                  <a:lnTo>
                    <a:pt x="729465" y="12489"/>
                  </a:lnTo>
                  <a:lnTo>
                    <a:pt x="734430" y="12408"/>
                  </a:lnTo>
                  <a:lnTo>
                    <a:pt x="739395" y="12319"/>
                  </a:lnTo>
                  <a:lnTo>
                    <a:pt x="744352" y="12238"/>
                  </a:lnTo>
                  <a:lnTo>
                    <a:pt x="749317" y="12157"/>
                  </a:lnTo>
                  <a:lnTo>
                    <a:pt x="754282" y="12076"/>
                  </a:lnTo>
                  <a:lnTo>
                    <a:pt x="759239" y="11995"/>
                  </a:lnTo>
                  <a:lnTo>
                    <a:pt x="764204" y="11914"/>
                  </a:lnTo>
                  <a:lnTo>
                    <a:pt x="769169" y="11833"/>
                  </a:lnTo>
                  <a:lnTo>
                    <a:pt x="774126" y="11744"/>
                  </a:lnTo>
                  <a:lnTo>
                    <a:pt x="779091" y="11663"/>
                  </a:lnTo>
                  <a:lnTo>
                    <a:pt x="784056" y="11582"/>
                  </a:lnTo>
                  <a:lnTo>
                    <a:pt x="789012" y="11501"/>
                  </a:lnTo>
                  <a:lnTo>
                    <a:pt x="793977" y="11420"/>
                  </a:lnTo>
                  <a:lnTo>
                    <a:pt x="798942" y="11339"/>
                  </a:lnTo>
                  <a:lnTo>
                    <a:pt x="803899" y="11258"/>
                  </a:lnTo>
                  <a:lnTo>
                    <a:pt x="808864" y="11169"/>
                  </a:lnTo>
                  <a:lnTo>
                    <a:pt x="813829" y="11088"/>
                  </a:lnTo>
                  <a:lnTo>
                    <a:pt x="818786" y="11007"/>
                  </a:lnTo>
                  <a:lnTo>
                    <a:pt x="823751" y="10926"/>
                  </a:lnTo>
                  <a:lnTo>
                    <a:pt x="828716" y="10845"/>
                  </a:lnTo>
                  <a:lnTo>
                    <a:pt x="833681" y="10764"/>
                  </a:lnTo>
                  <a:lnTo>
                    <a:pt x="838638" y="10683"/>
                  </a:lnTo>
                  <a:lnTo>
                    <a:pt x="843603" y="10594"/>
                  </a:lnTo>
                  <a:lnTo>
                    <a:pt x="848568" y="10513"/>
                  </a:lnTo>
                  <a:lnTo>
                    <a:pt x="853525" y="10432"/>
                  </a:lnTo>
                  <a:lnTo>
                    <a:pt x="858490" y="10351"/>
                  </a:lnTo>
                  <a:lnTo>
                    <a:pt x="863455" y="10270"/>
                  </a:lnTo>
                  <a:lnTo>
                    <a:pt x="868412" y="10189"/>
                  </a:lnTo>
                  <a:lnTo>
                    <a:pt x="873377" y="10108"/>
                  </a:lnTo>
                  <a:lnTo>
                    <a:pt x="878342" y="10019"/>
                  </a:lnTo>
                  <a:lnTo>
                    <a:pt x="883299" y="9938"/>
                  </a:lnTo>
                  <a:lnTo>
                    <a:pt x="888264" y="9857"/>
                  </a:lnTo>
                  <a:lnTo>
                    <a:pt x="893229" y="9776"/>
                  </a:lnTo>
                  <a:lnTo>
                    <a:pt x="898186" y="9695"/>
                  </a:lnTo>
                  <a:lnTo>
                    <a:pt x="903151" y="9614"/>
                  </a:lnTo>
                  <a:lnTo>
                    <a:pt x="908116" y="9533"/>
                  </a:lnTo>
                  <a:lnTo>
                    <a:pt x="913073" y="9444"/>
                  </a:lnTo>
                  <a:lnTo>
                    <a:pt x="918038" y="9363"/>
                  </a:lnTo>
                  <a:lnTo>
                    <a:pt x="923003" y="9282"/>
                  </a:lnTo>
                  <a:lnTo>
                    <a:pt x="927959" y="9201"/>
                  </a:lnTo>
                  <a:lnTo>
                    <a:pt x="932924" y="9120"/>
                  </a:lnTo>
                  <a:lnTo>
                    <a:pt x="937889" y="9039"/>
                  </a:lnTo>
                  <a:lnTo>
                    <a:pt x="942846" y="8958"/>
                  </a:lnTo>
                  <a:lnTo>
                    <a:pt x="947811" y="8869"/>
                  </a:lnTo>
                  <a:lnTo>
                    <a:pt x="952776" y="8788"/>
                  </a:lnTo>
                  <a:lnTo>
                    <a:pt x="957733" y="8707"/>
                  </a:lnTo>
                  <a:lnTo>
                    <a:pt x="962698" y="8626"/>
                  </a:lnTo>
                  <a:lnTo>
                    <a:pt x="967663" y="8545"/>
                  </a:lnTo>
                  <a:lnTo>
                    <a:pt x="972620" y="8464"/>
                  </a:lnTo>
                  <a:lnTo>
                    <a:pt x="977585" y="8383"/>
                  </a:lnTo>
                  <a:lnTo>
                    <a:pt x="982550" y="8302"/>
                  </a:lnTo>
                  <a:lnTo>
                    <a:pt x="987507" y="8213"/>
                  </a:lnTo>
                  <a:lnTo>
                    <a:pt x="992472" y="8132"/>
                  </a:lnTo>
                  <a:lnTo>
                    <a:pt x="997437" y="8051"/>
                  </a:lnTo>
                  <a:lnTo>
                    <a:pt x="1002394" y="7970"/>
                  </a:lnTo>
                  <a:lnTo>
                    <a:pt x="1007359" y="7889"/>
                  </a:lnTo>
                  <a:lnTo>
                    <a:pt x="1012324" y="7808"/>
                  </a:lnTo>
                  <a:lnTo>
                    <a:pt x="1017281" y="7727"/>
                  </a:lnTo>
                  <a:lnTo>
                    <a:pt x="1022246" y="7638"/>
                  </a:lnTo>
                  <a:lnTo>
                    <a:pt x="1027211" y="7557"/>
                  </a:lnTo>
                  <a:lnTo>
                    <a:pt x="1032168" y="7476"/>
                  </a:lnTo>
                  <a:lnTo>
                    <a:pt x="1037133" y="7395"/>
                  </a:lnTo>
                  <a:lnTo>
                    <a:pt x="1042098" y="7314"/>
                  </a:lnTo>
                  <a:lnTo>
                    <a:pt x="1047063" y="7233"/>
                  </a:lnTo>
                  <a:lnTo>
                    <a:pt x="1052020" y="7152"/>
                  </a:lnTo>
                  <a:lnTo>
                    <a:pt x="1056985" y="7063"/>
                  </a:lnTo>
                  <a:lnTo>
                    <a:pt x="1061950" y="6982"/>
                  </a:lnTo>
                  <a:lnTo>
                    <a:pt x="1066906" y="6901"/>
                  </a:lnTo>
                  <a:lnTo>
                    <a:pt x="1071871" y="6820"/>
                  </a:lnTo>
                  <a:lnTo>
                    <a:pt x="1076836" y="6739"/>
                  </a:lnTo>
                  <a:lnTo>
                    <a:pt x="1081793" y="6658"/>
                  </a:lnTo>
                  <a:lnTo>
                    <a:pt x="1086758" y="6577"/>
                  </a:lnTo>
                  <a:lnTo>
                    <a:pt x="1091723" y="6488"/>
                  </a:lnTo>
                  <a:lnTo>
                    <a:pt x="1096680" y="6407"/>
                  </a:lnTo>
                  <a:lnTo>
                    <a:pt x="1101645" y="6326"/>
                  </a:lnTo>
                  <a:lnTo>
                    <a:pt x="1106610" y="6245"/>
                  </a:lnTo>
                  <a:lnTo>
                    <a:pt x="1111567" y="6164"/>
                  </a:lnTo>
                  <a:lnTo>
                    <a:pt x="1116532" y="6083"/>
                  </a:lnTo>
                  <a:lnTo>
                    <a:pt x="1121497" y="6002"/>
                  </a:lnTo>
                  <a:lnTo>
                    <a:pt x="1126454" y="5913"/>
                  </a:lnTo>
                  <a:lnTo>
                    <a:pt x="1131419" y="5832"/>
                  </a:lnTo>
                  <a:lnTo>
                    <a:pt x="1136384" y="5751"/>
                  </a:lnTo>
                  <a:lnTo>
                    <a:pt x="1141341" y="5670"/>
                  </a:lnTo>
                  <a:lnTo>
                    <a:pt x="1146306" y="5589"/>
                  </a:lnTo>
                  <a:lnTo>
                    <a:pt x="1151271" y="5508"/>
                  </a:lnTo>
                  <a:lnTo>
                    <a:pt x="1156228" y="5427"/>
                  </a:lnTo>
                  <a:lnTo>
                    <a:pt x="1161193" y="5338"/>
                  </a:lnTo>
                  <a:lnTo>
                    <a:pt x="1166158" y="5257"/>
                  </a:lnTo>
                  <a:lnTo>
                    <a:pt x="1171115" y="5176"/>
                  </a:lnTo>
                  <a:lnTo>
                    <a:pt x="1176080" y="5095"/>
                  </a:lnTo>
                  <a:lnTo>
                    <a:pt x="1181045" y="5014"/>
                  </a:lnTo>
                  <a:lnTo>
                    <a:pt x="1186001" y="4933"/>
                  </a:lnTo>
                  <a:lnTo>
                    <a:pt x="1190966" y="4852"/>
                  </a:lnTo>
                  <a:lnTo>
                    <a:pt x="1195931" y="4763"/>
                  </a:lnTo>
                  <a:lnTo>
                    <a:pt x="1200888" y="4682"/>
                  </a:lnTo>
                  <a:lnTo>
                    <a:pt x="1205853" y="4601"/>
                  </a:lnTo>
                  <a:lnTo>
                    <a:pt x="1210818" y="4519"/>
                  </a:lnTo>
                  <a:lnTo>
                    <a:pt x="1215775" y="4439"/>
                  </a:lnTo>
                  <a:lnTo>
                    <a:pt x="1220740" y="4358"/>
                  </a:lnTo>
                  <a:lnTo>
                    <a:pt x="1225705" y="4277"/>
                  </a:lnTo>
                  <a:lnTo>
                    <a:pt x="1230662" y="4187"/>
                  </a:lnTo>
                  <a:lnTo>
                    <a:pt x="1235627" y="4107"/>
                  </a:lnTo>
                  <a:lnTo>
                    <a:pt x="1240592" y="4025"/>
                  </a:lnTo>
                  <a:lnTo>
                    <a:pt x="1245557" y="3944"/>
                  </a:lnTo>
                  <a:lnTo>
                    <a:pt x="1250514" y="3863"/>
                  </a:lnTo>
                  <a:lnTo>
                    <a:pt x="1255479" y="3783"/>
                  </a:lnTo>
                  <a:lnTo>
                    <a:pt x="1260444" y="3702"/>
                  </a:lnTo>
                  <a:lnTo>
                    <a:pt x="1265401" y="3620"/>
                  </a:lnTo>
                  <a:lnTo>
                    <a:pt x="1270366" y="3531"/>
                  </a:lnTo>
                  <a:lnTo>
                    <a:pt x="1275331" y="3450"/>
                  </a:lnTo>
                  <a:lnTo>
                    <a:pt x="1280288" y="3369"/>
                  </a:lnTo>
                  <a:lnTo>
                    <a:pt x="1285253" y="3288"/>
                  </a:lnTo>
                  <a:lnTo>
                    <a:pt x="1290218" y="3207"/>
                  </a:lnTo>
                  <a:lnTo>
                    <a:pt x="1295175" y="3126"/>
                  </a:lnTo>
                  <a:lnTo>
                    <a:pt x="1300140" y="3045"/>
                  </a:lnTo>
                  <a:lnTo>
                    <a:pt x="1305105" y="2956"/>
                  </a:lnTo>
                  <a:lnTo>
                    <a:pt x="1310062" y="2875"/>
                  </a:lnTo>
                  <a:lnTo>
                    <a:pt x="1315027" y="2794"/>
                  </a:lnTo>
                  <a:lnTo>
                    <a:pt x="1319992" y="2713"/>
                  </a:lnTo>
                  <a:lnTo>
                    <a:pt x="1324949" y="2632"/>
                  </a:lnTo>
                  <a:lnTo>
                    <a:pt x="1329914" y="2551"/>
                  </a:lnTo>
                  <a:lnTo>
                    <a:pt x="1334879" y="2470"/>
                  </a:lnTo>
                  <a:lnTo>
                    <a:pt x="1339836" y="2381"/>
                  </a:lnTo>
                  <a:lnTo>
                    <a:pt x="1344800" y="2300"/>
                  </a:lnTo>
                  <a:lnTo>
                    <a:pt x="1349765" y="2219"/>
                  </a:lnTo>
                  <a:lnTo>
                    <a:pt x="1354722" y="2138"/>
                  </a:lnTo>
                  <a:lnTo>
                    <a:pt x="1359687" y="2057"/>
                  </a:lnTo>
                  <a:lnTo>
                    <a:pt x="1364652" y="1976"/>
                  </a:lnTo>
                  <a:lnTo>
                    <a:pt x="1369609" y="1895"/>
                  </a:lnTo>
                  <a:lnTo>
                    <a:pt x="1374574" y="1806"/>
                  </a:lnTo>
                  <a:lnTo>
                    <a:pt x="1379539" y="1725"/>
                  </a:lnTo>
                  <a:lnTo>
                    <a:pt x="1384496" y="1644"/>
                  </a:lnTo>
                  <a:lnTo>
                    <a:pt x="1389461" y="1563"/>
                  </a:lnTo>
                  <a:lnTo>
                    <a:pt x="1394426" y="1482"/>
                  </a:lnTo>
                  <a:lnTo>
                    <a:pt x="1399383" y="1401"/>
                  </a:lnTo>
                  <a:lnTo>
                    <a:pt x="1404348" y="1320"/>
                  </a:lnTo>
                  <a:lnTo>
                    <a:pt x="1409313" y="1231"/>
                  </a:lnTo>
                  <a:lnTo>
                    <a:pt x="1414270" y="1150"/>
                  </a:lnTo>
                  <a:lnTo>
                    <a:pt x="1419235" y="1069"/>
                  </a:lnTo>
                  <a:lnTo>
                    <a:pt x="1424200" y="988"/>
                  </a:lnTo>
                  <a:lnTo>
                    <a:pt x="1429157" y="907"/>
                  </a:lnTo>
                  <a:lnTo>
                    <a:pt x="1434122" y="826"/>
                  </a:lnTo>
                  <a:lnTo>
                    <a:pt x="1439087" y="745"/>
                  </a:lnTo>
                  <a:lnTo>
                    <a:pt x="1444044" y="656"/>
                  </a:lnTo>
                  <a:lnTo>
                    <a:pt x="1449009" y="575"/>
                  </a:lnTo>
                  <a:lnTo>
                    <a:pt x="1453974" y="494"/>
                  </a:lnTo>
                  <a:lnTo>
                    <a:pt x="1458939" y="413"/>
                  </a:lnTo>
                  <a:lnTo>
                    <a:pt x="1463896" y="332"/>
                  </a:lnTo>
                  <a:lnTo>
                    <a:pt x="1468860" y="251"/>
                  </a:lnTo>
                  <a:lnTo>
                    <a:pt x="1473826" y="170"/>
                  </a:lnTo>
                  <a:lnTo>
                    <a:pt x="1478782" y="81"/>
                  </a:lnTo>
                  <a:lnTo>
                    <a:pt x="1483747" y="0"/>
                  </a:lnTo>
                </a:path>
              </a:pathLst>
            </a:custGeom>
            <a:noFill/>
            <a:ln w="6477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5" name="Freeform 3084">
              <a:extLst>
                <a:ext uri="{FF2B5EF4-FFF2-40B4-BE49-F238E27FC236}">
                  <a16:creationId xmlns:a16="http://schemas.microsoft.com/office/drawing/2014/main" id="{FE71C878-5378-C773-D3D9-62F36123C4A5}"/>
                </a:ext>
              </a:extLst>
            </p:cNvPr>
            <p:cNvSpPr/>
            <p:nvPr/>
          </p:nvSpPr>
          <p:spPr>
            <a:xfrm>
              <a:off x="7439950" y="4738388"/>
              <a:ext cx="34989" cy="34989"/>
            </a:xfrm>
            <a:custGeom>
              <a:avLst/>
              <a:gdLst>
                <a:gd name="connsiteX0" fmla="*/ 34990 w 34989"/>
                <a:gd name="connsiteY0" fmla="*/ 17495 h 34989"/>
                <a:gd name="connsiteX1" fmla="*/ 17495 w 34989"/>
                <a:gd name="connsiteY1" fmla="*/ 34990 h 34989"/>
                <a:gd name="connsiteX2" fmla="*/ 0 w 34989"/>
                <a:gd name="connsiteY2" fmla="*/ 17495 h 34989"/>
                <a:gd name="connsiteX3" fmla="*/ 17495 w 34989"/>
                <a:gd name="connsiteY3" fmla="*/ 0 h 34989"/>
                <a:gd name="connsiteX4" fmla="*/ 34990 w 34989"/>
                <a:gd name="connsiteY4" fmla="*/ 17495 h 3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9" h="34989">
                  <a:moveTo>
                    <a:pt x="34990" y="17495"/>
                  </a:moveTo>
                  <a:cubicBezTo>
                    <a:pt x="34990" y="27157"/>
                    <a:pt x="27157" y="34990"/>
                    <a:pt x="17495" y="34990"/>
                  </a:cubicBezTo>
                  <a:cubicBezTo>
                    <a:pt x="7833" y="34990"/>
                    <a:pt x="0" y="27157"/>
                    <a:pt x="0" y="17495"/>
                  </a:cubicBezTo>
                  <a:cubicBezTo>
                    <a:pt x="0" y="7833"/>
                    <a:pt x="7833" y="0"/>
                    <a:pt x="17495" y="0"/>
                  </a:cubicBezTo>
                  <a:cubicBezTo>
                    <a:pt x="27157" y="0"/>
                    <a:pt x="34990" y="7833"/>
                    <a:pt x="34990" y="17495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6" name="Freeform 3085">
              <a:extLst>
                <a:ext uri="{FF2B5EF4-FFF2-40B4-BE49-F238E27FC236}">
                  <a16:creationId xmlns:a16="http://schemas.microsoft.com/office/drawing/2014/main" id="{5FE516CB-6F9C-607F-AEBC-B81F24F86B9E}"/>
                </a:ext>
              </a:extLst>
            </p:cNvPr>
            <p:cNvSpPr/>
            <p:nvPr/>
          </p:nvSpPr>
          <p:spPr>
            <a:xfrm>
              <a:off x="7934529" y="4730208"/>
              <a:ext cx="34989" cy="34989"/>
            </a:xfrm>
            <a:custGeom>
              <a:avLst/>
              <a:gdLst>
                <a:gd name="connsiteX0" fmla="*/ 34990 w 34989"/>
                <a:gd name="connsiteY0" fmla="*/ 17495 h 34989"/>
                <a:gd name="connsiteX1" fmla="*/ 17495 w 34989"/>
                <a:gd name="connsiteY1" fmla="*/ 34990 h 34989"/>
                <a:gd name="connsiteX2" fmla="*/ 0 w 34989"/>
                <a:gd name="connsiteY2" fmla="*/ 17495 h 34989"/>
                <a:gd name="connsiteX3" fmla="*/ 17495 w 34989"/>
                <a:gd name="connsiteY3" fmla="*/ 0 h 34989"/>
                <a:gd name="connsiteX4" fmla="*/ 34990 w 34989"/>
                <a:gd name="connsiteY4" fmla="*/ 17495 h 3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9" h="34989">
                  <a:moveTo>
                    <a:pt x="34990" y="17495"/>
                  </a:moveTo>
                  <a:cubicBezTo>
                    <a:pt x="34990" y="27157"/>
                    <a:pt x="27157" y="34990"/>
                    <a:pt x="17495" y="34990"/>
                  </a:cubicBezTo>
                  <a:cubicBezTo>
                    <a:pt x="7833" y="34990"/>
                    <a:pt x="0" y="27157"/>
                    <a:pt x="0" y="17495"/>
                  </a:cubicBezTo>
                  <a:cubicBezTo>
                    <a:pt x="0" y="7833"/>
                    <a:pt x="7833" y="0"/>
                    <a:pt x="17495" y="0"/>
                  </a:cubicBezTo>
                  <a:cubicBezTo>
                    <a:pt x="27157" y="0"/>
                    <a:pt x="34990" y="7833"/>
                    <a:pt x="34990" y="17495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7" name="Freeform 3086">
              <a:extLst>
                <a:ext uri="{FF2B5EF4-FFF2-40B4-BE49-F238E27FC236}">
                  <a16:creationId xmlns:a16="http://schemas.microsoft.com/office/drawing/2014/main" id="{BA4DC343-684F-3971-AD1C-F651DDC82BAA}"/>
                </a:ext>
              </a:extLst>
            </p:cNvPr>
            <p:cNvSpPr/>
            <p:nvPr/>
          </p:nvSpPr>
          <p:spPr>
            <a:xfrm>
              <a:off x="8923698" y="4713830"/>
              <a:ext cx="34989" cy="34989"/>
            </a:xfrm>
            <a:custGeom>
              <a:avLst/>
              <a:gdLst>
                <a:gd name="connsiteX0" fmla="*/ 34990 w 34989"/>
                <a:gd name="connsiteY0" fmla="*/ 17495 h 34989"/>
                <a:gd name="connsiteX1" fmla="*/ 17495 w 34989"/>
                <a:gd name="connsiteY1" fmla="*/ 34990 h 34989"/>
                <a:gd name="connsiteX2" fmla="*/ 0 w 34989"/>
                <a:gd name="connsiteY2" fmla="*/ 17495 h 34989"/>
                <a:gd name="connsiteX3" fmla="*/ 17495 w 34989"/>
                <a:gd name="connsiteY3" fmla="*/ 0 h 34989"/>
                <a:gd name="connsiteX4" fmla="*/ 34990 w 34989"/>
                <a:gd name="connsiteY4" fmla="*/ 17495 h 3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9" h="34989">
                  <a:moveTo>
                    <a:pt x="34990" y="17495"/>
                  </a:moveTo>
                  <a:cubicBezTo>
                    <a:pt x="34990" y="27157"/>
                    <a:pt x="27157" y="34990"/>
                    <a:pt x="17495" y="34990"/>
                  </a:cubicBezTo>
                  <a:cubicBezTo>
                    <a:pt x="7833" y="34990"/>
                    <a:pt x="0" y="27157"/>
                    <a:pt x="0" y="17495"/>
                  </a:cubicBezTo>
                  <a:cubicBezTo>
                    <a:pt x="0" y="7833"/>
                    <a:pt x="7833" y="0"/>
                    <a:pt x="17495" y="0"/>
                  </a:cubicBezTo>
                  <a:cubicBezTo>
                    <a:pt x="27157" y="0"/>
                    <a:pt x="34990" y="7833"/>
                    <a:pt x="34990" y="17495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E68A5D15-8E5A-2C28-4F57-61F01BA314A6}"/>
              </a:ext>
            </a:extLst>
          </p:cNvPr>
          <p:cNvGrpSpPr/>
          <p:nvPr/>
        </p:nvGrpSpPr>
        <p:grpSpPr>
          <a:xfrm>
            <a:off x="7439950" y="4550674"/>
            <a:ext cx="1518737" cy="190103"/>
            <a:chOff x="7439950" y="4550674"/>
            <a:chExt cx="1518737" cy="190103"/>
          </a:xfrm>
        </p:grpSpPr>
        <p:sp>
          <p:nvSpPr>
            <p:cNvPr id="3083" name="Freeform 3082">
              <a:extLst>
                <a:ext uri="{FF2B5EF4-FFF2-40B4-BE49-F238E27FC236}">
                  <a16:creationId xmlns:a16="http://schemas.microsoft.com/office/drawing/2014/main" id="{1CCFC8E8-61CC-502E-2440-66902856699C}"/>
                </a:ext>
              </a:extLst>
            </p:cNvPr>
            <p:cNvSpPr/>
            <p:nvPr/>
          </p:nvSpPr>
          <p:spPr>
            <a:xfrm>
              <a:off x="7457445" y="4568169"/>
              <a:ext cx="1483747" cy="155113"/>
            </a:xfrm>
            <a:custGeom>
              <a:avLst/>
              <a:gdLst>
                <a:gd name="connsiteX0" fmla="*/ 0 w 1483747"/>
                <a:gd name="connsiteY0" fmla="*/ 155114 h 155113"/>
                <a:gd name="connsiteX1" fmla="*/ 4963 w 1483747"/>
                <a:gd name="connsiteY1" fmla="*/ 154644 h 155113"/>
                <a:gd name="connsiteX2" fmla="*/ 9925 w 1483747"/>
                <a:gd name="connsiteY2" fmla="*/ 154174 h 155113"/>
                <a:gd name="connsiteX3" fmla="*/ 14888 w 1483747"/>
                <a:gd name="connsiteY3" fmla="*/ 153704 h 155113"/>
                <a:gd name="connsiteX4" fmla="*/ 19849 w 1483747"/>
                <a:gd name="connsiteY4" fmla="*/ 153235 h 155113"/>
                <a:gd name="connsiteX5" fmla="*/ 24812 w 1483747"/>
                <a:gd name="connsiteY5" fmla="*/ 152765 h 155113"/>
                <a:gd name="connsiteX6" fmla="*/ 29775 w 1483747"/>
                <a:gd name="connsiteY6" fmla="*/ 152295 h 155113"/>
                <a:gd name="connsiteX7" fmla="*/ 34737 w 1483747"/>
                <a:gd name="connsiteY7" fmla="*/ 151817 h 155113"/>
                <a:gd name="connsiteX8" fmla="*/ 39699 w 1483747"/>
                <a:gd name="connsiteY8" fmla="*/ 151347 h 155113"/>
                <a:gd name="connsiteX9" fmla="*/ 44661 w 1483747"/>
                <a:gd name="connsiteY9" fmla="*/ 150869 h 155113"/>
                <a:gd name="connsiteX10" fmla="*/ 49624 w 1483747"/>
                <a:gd name="connsiteY10" fmla="*/ 150400 h 155113"/>
                <a:gd name="connsiteX11" fmla="*/ 54587 w 1483747"/>
                <a:gd name="connsiteY11" fmla="*/ 149922 h 155113"/>
                <a:gd name="connsiteX12" fmla="*/ 59548 w 1483747"/>
                <a:gd name="connsiteY12" fmla="*/ 149452 h 155113"/>
                <a:gd name="connsiteX13" fmla="*/ 64511 w 1483747"/>
                <a:gd name="connsiteY13" fmla="*/ 148974 h 155113"/>
                <a:gd name="connsiteX14" fmla="*/ 69474 w 1483747"/>
                <a:gd name="connsiteY14" fmla="*/ 148496 h 155113"/>
                <a:gd name="connsiteX15" fmla="*/ 74436 w 1483747"/>
                <a:gd name="connsiteY15" fmla="*/ 148018 h 155113"/>
                <a:gd name="connsiteX16" fmla="*/ 79398 w 1483747"/>
                <a:gd name="connsiteY16" fmla="*/ 147549 h 155113"/>
                <a:gd name="connsiteX17" fmla="*/ 84360 w 1483747"/>
                <a:gd name="connsiteY17" fmla="*/ 147071 h 155113"/>
                <a:gd name="connsiteX18" fmla="*/ 89323 w 1483747"/>
                <a:gd name="connsiteY18" fmla="*/ 146593 h 155113"/>
                <a:gd name="connsiteX19" fmla="*/ 94286 w 1483747"/>
                <a:gd name="connsiteY19" fmla="*/ 146107 h 155113"/>
                <a:gd name="connsiteX20" fmla="*/ 99247 w 1483747"/>
                <a:gd name="connsiteY20" fmla="*/ 145629 h 155113"/>
                <a:gd name="connsiteX21" fmla="*/ 104210 w 1483747"/>
                <a:gd name="connsiteY21" fmla="*/ 145151 h 155113"/>
                <a:gd name="connsiteX22" fmla="*/ 109172 w 1483747"/>
                <a:gd name="connsiteY22" fmla="*/ 144673 h 155113"/>
                <a:gd name="connsiteX23" fmla="*/ 114135 w 1483747"/>
                <a:gd name="connsiteY23" fmla="*/ 144187 h 155113"/>
                <a:gd name="connsiteX24" fmla="*/ 119097 w 1483747"/>
                <a:gd name="connsiteY24" fmla="*/ 143709 h 155113"/>
                <a:gd name="connsiteX25" fmla="*/ 124059 w 1483747"/>
                <a:gd name="connsiteY25" fmla="*/ 143232 h 155113"/>
                <a:gd name="connsiteX26" fmla="*/ 129022 w 1483747"/>
                <a:gd name="connsiteY26" fmla="*/ 142746 h 155113"/>
                <a:gd name="connsiteX27" fmla="*/ 133984 w 1483747"/>
                <a:gd name="connsiteY27" fmla="*/ 142268 h 155113"/>
                <a:gd name="connsiteX28" fmla="*/ 138946 w 1483747"/>
                <a:gd name="connsiteY28" fmla="*/ 141782 h 155113"/>
                <a:gd name="connsiteX29" fmla="*/ 143909 w 1483747"/>
                <a:gd name="connsiteY29" fmla="*/ 141296 h 155113"/>
                <a:gd name="connsiteX30" fmla="*/ 148871 w 1483747"/>
                <a:gd name="connsiteY30" fmla="*/ 140818 h 155113"/>
                <a:gd name="connsiteX31" fmla="*/ 153834 w 1483747"/>
                <a:gd name="connsiteY31" fmla="*/ 140332 h 155113"/>
                <a:gd name="connsiteX32" fmla="*/ 158796 w 1483747"/>
                <a:gd name="connsiteY32" fmla="*/ 139846 h 155113"/>
                <a:gd name="connsiteX33" fmla="*/ 163758 w 1483747"/>
                <a:gd name="connsiteY33" fmla="*/ 139360 h 155113"/>
                <a:gd name="connsiteX34" fmla="*/ 168721 w 1483747"/>
                <a:gd name="connsiteY34" fmla="*/ 138874 h 155113"/>
                <a:gd name="connsiteX35" fmla="*/ 173683 w 1483747"/>
                <a:gd name="connsiteY35" fmla="*/ 138388 h 155113"/>
                <a:gd name="connsiteX36" fmla="*/ 178645 w 1483747"/>
                <a:gd name="connsiteY36" fmla="*/ 137902 h 155113"/>
                <a:gd name="connsiteX37" fmla="*/ 183608 w 1483747"/>
                <a:gd name="connsiteY37" fmla="*/ 137416 h 155113"/>
                <a:gd name="connsiteX38" fmla="*/ 188570 w 1483747"/>
                <a:gd name="connsiteY38" fmla="*/ 136930 h 155113"/>
                <a:gd name="connsiteX39" fmla="*/ 193533 w 1483747"/>
                <a:gd name="connsiteY39" fmla="*/ 136436 h 155113"/>
                <a:gd name="connsiteX40" fmla="*/ 198495 w 1483747"/>
                <a:gd name="connsiteY40" fmla="*/ 135950 h 155113"/>
                <a:gd name="connsiteX41" fmla="*/ 203457 w 1483747"/>
                <a:gd name="connsiteY41" fmla="*/ 135464 h 155113"/>
                <a:gd name="connsiteX42" fmla="*/ 208420 w 1483747"/>
                <a:gd name="connsiteY42" fmla="*/ 134970 h 155113"/>
                <a:gd name="connsiteX43" fmla="*/ 213382 w 1483747"/>
                <a:gd name="connsiteY43" fmla="*/ 134484 h 155113"/>
                <a:gd name="connsiteX44" fmla="*/ 218344 w 1483747"/>
                <a:gd name="connsiteY44" fmla="*/ 133990 h 155113"/>
                <a:gd name="connsiteX45" fmla="*/ 223307 w 1483747"/>
                <a:gd name="connsiteY45" fmla="*/ 133504 h 155113"/>
                <a:gd name="connsiteX46" fmla="*/ 228269 w 1483747"/>
                <a:gd name="connsiteY46" fmla="*/ 133010 h 155113"/>
                <a:gd name="connsiteX47" fmla="*/ 233232 w 1483747"/>
                <a:gd name="connsiteY47" fmla="*/ 132524 h 155113"/>
                <a:gd name="connsiteX48" fmla="*/ 238193 w 1483747"/>
                <a:gd name="connsiteY48" fmla="*/ 132030 h 155113"/>
                <a:gd name="connsiteX49" fmla="*/ 243156 w 1483747"/>
                <a:gd name="connsiteY49" fmla="*/ 131536 h 155113"/>
                <a:gd name="connsiteX50" fmla="*/ 248119 w 1483747"/>
                <a:gd name="connsiteY50" fmla="*/ 131042 h 155113"/>
                <a:gd name="connsiteX51" fmla="*/ 253081 w 1483747"/>
                <a:gd name="connsiteY51" fmla="*/ 130556 h 155113"/>
                <a:gd name="connsiteX52" fmla="*/ 258043 w 1483747"/>
                <a:gd name="connsiteY52" fmla="*/ 130062 h 155113"/>
                <a:gd name="connsiteX53" fmla="*/ 263006 w 1483747"/>
                <a:gd name="connsiteY53" fmla="*/ 129568 h 155113"/>
                <a:gd name="connsiteX54" fmla="*/ 267968 w 1483747"/>
                <a:gd name="connsiteY54" fmla="*/ 129074 h 155113"/>
                <a:gd name="connsiteX55" fmla="*/ 272931 w 1483747"/>
                <a:gd name="connsiteY55" fmla="*/ 128580 h 155113"/>
                <a:gd name="connsiteX56" fmla="*/ 277892 w 1483747"/>
                <a:gd name="connsiteY56" fmla="*/ 128086 h 155113"/>
                <a:gd name="connsiteX57" fmla="*/ 282855 w 1483747"/>
                <a:gd name="connsiteY57" fmla="*/ 127591 h 155113"/>
                <a:gd name="connsiteX58" fmla="*/ 287818 w 1483747"/>
                <a:gd name="connsiteY58" fmla="*/ 127089 h 155113"/>
                <a:gd name="connsiteX59" fmla="*/ 292780 w 1483747"/>
                <a:gd name="connsiteY59" fmla="*/ 126595 h 155113"/>
                <a:gd name="connsiteX60" fmla="*/ 297742 w 1483747"/>
                <a:gd name="connsiteY60" fmla="*/ 126101 h 155113"/>
                <a:gd name="connsiteX61" fmla="*/ 302704 w 1483747"/>
                <a:gd name="connsiteY61" fmla="*/ 125607 h 155113"/>
                <a:gd name="connsiteX62" fmla="*/ 307667 w 1483747"/>
                <a:gd name="connsiteY62" fmla="*/ 125105 h 155113"/>
                <a:gd name="connsiteX63" fmla="*/ 312630 w 1483747"/>
                <a:gd name="connsiteY63" fmla="*/ 124611 h 155113"/>
                <a:gd name="connsiteX64" fmla="*/ 317591 w 1483747"/>
                <a:gd name="connsiteY64" fmla="*/ 124109 h 155113"/>
                <a:gd name="connsiteX65" fmla="*/ 322554 w 1483747"/>
                <a:gd name="connsiteY65" fmla="*/ 123615 h 155113"/>
                <a:gd name="connsiteX66" fmla="*/ 327516 w 1483747"/>
                <a:gd name="connsiteY66" fmla="*/ 123112 h 155113"/>
                <a:gd name="connsiteX67" fmla="*/ 332479 w 1483747"/>
                <a:gd name="connsiteY67" fmla="*/ 122618 h 155113"/>
                <a:gd name="connsiteX68" fmla="*/ 337441 w 1483747"/>
                <a:gd name="connsiteY68" fmla="*/ 122116 h 155113"/>
                <a:gd name="connsiteX69" fmla="*/ 342403 w 1483747"/>
                <a:gd name="connsiteY69" fmla="*/ 121614 h 155113"/>
                <a:gd name="connsiteX70" fmla="*/ 347366 w 1483747"/>
                <a:gd name="connsiteY70" fmla="*/ 121120 h 155113"/>
                <a:gd name="connsiteX71" fmla="*/ 352328 w 1483747"/>
                <a:gd name="connsiteY71" fmla="*/ 120618 h 155113"/>
                <a:gd name="connsiteX72" fmla="*/ 357290 w 1483747"/>
                <a:gd name="connsiteY72" fmla="*/ 120116 h 155113"/>
                <a:gd name="connsiteX73" fmla="*/ 362253 w 1483747"/>
                <a:gd name="connsiteY73" fmla="*/ 119613 h 155113"/>
                <a:gd name="connsiteX74" fmla="*/ 367215 w 1483747"/>
                <a:gd name="connsiteY74" fmla="*/ 119111 h 155113"/>
                <a:gd name="connsiteX75" fmla="*/ 372178 w 1483747"/>
                <a:gd name="connsiteY75" fmla="*/ 118609 h 155113"/>
                <a:gd name="connsiteX76" fmla="*/ 377140 w 1483747"/>
                <a:gd name="connsiteY76" fmla="*/ 118115 h 155113"/>
                <a:gd name="connsiteX77" fmla="*/ 382102 w 1483747"/>
                <a:gd name="connsiteY77" fmla="*/ 117613 h 155113"/>
                <a:gd name="connsiteX78" fmla="*/ 387065 w 1483747"/>
                <a:gd name="connsiteY78" fmla="*/ 117103 h 155113"/>
                <a:gd name="connsiteX79" fmla="*/ 392027 w 1483747"/>
                <a:gd name="connsiteY79" fmla="*/ 116600 h 155113"/>
                <a:gd name="connsiteX80" fmla="*/ 396989 w 1483747"/>
                <a:gd name="connsiteY80" fmla="*/ 116098 h 155113"/>
                <a:gd name="connsiteX81" fmla="*/ 401952 w 1483747"/>
                <a:gd name="connsiteY81" fmla="*/ 115596 h 155113"/>
                <a:gd name="connsiteX82" fmla="*/ 406914 w 1483747"/>
                <a:gd name="connsiteY82" fmla="*/ 115094 h 155113"/>
                <a:gd name="connsiteX83" fmla="*/ 411877 w 1483747"/>
                <a:gd name="connsiteY83" fmla="*/ 114592 h 155113"/>
                <a:gd name="connsiteX84" fmla="*/ 416839 w 1483747"/>
                <a:gd name="connsiteY84" fmla="*/ 114082 h 155113"/>
                <a:gd name="connsiteX85" fmla="*/ 421801 w 1483747"/>
                <a:gd name="connsiteY85" fmla="*/ 113579 h 155113"/>
                <a:gd name="connsiteX86" fmla="*/ 426764 w 1483747"/>
                <a:gd name="connsiteY86" fmla="*/ 113077 h 155113"/>
                <a:gd name="connsiteX87" fmla="*/ 431725 w 1483747"/>
                <a:gd name="connsiteY87" fmla="*/ 112567 h 155113"/>
                <a:gd name="connsiteX88" fmla="*/ 436692 w 1483747"/>
                <a:gd name="connsiteY88" fmla="*/ 112065 h 155113"/>
                <a:gd name="connsiteX89" fmla="*/ 441649 w 1483747"/>
                <a:gd name="connsiteY89" fmla="*/ 111554 h 155113"/>
                <a:gd name="connsiteX90" fmla="*/ 446614 w 1483747"/>
                <a:gd name="connsiteY90" fmla="*/ 111052 h 155113"/>
                <a:gd name="connsiteX91" fmla="*/ 451579 w 1483747"/>
                <a:gd name="connsiteY91" fmla="*/ 110542 h 155113"/>
                <a:gd name="connsiteX92" fmla="*/ 456536 w 1483747"/>
                <a:gd name="connsiteY92" fmla="*/ 110040 h 155113"/>
                <a:gd name="connsiteX93" fmla="*/ 461501 w 1483747"/>
                <a:gd name="connsiteY93" fmla="*/ 109530 h 155113"/>
                <a:gd name="connsiteX94" fmla="*/ 466466 w 1483747"/>
                <a:gd name="connsiteY94" fmla="*/ 109019 h 155113"/>
                <a:gd name="connsiteX95" fmla="*/ 471423 w 1483747"/>
                <a:gd name="connsiteY95" fmla="*/ 108509 h 155113"/>
                <a:gd name="connsiteX96" fmla="*/ 476388 w 1483747"/>
                <a:gd name="connsiteY96" fmla="*/ 108007 h 155113"/>
                <a:gd name="connsiteX97" fmla="*/ 481353 w 1483747"/>
                <a:gd name="connsiteY97" fmla="*/ 107497 h 155113"/>
                <a:gd name="connsiteX98" fmla="*/ 486310 w 1483747"/>
                <a:gd name="connsiteY98" fmla="*/ 106986 h 155113"/>
                <a:gd name="connsiteX99" fmla="*/ 491275 w 1483747"/>
                <a:gd name="connsiteY99" fmla="*/ 106476 h 155113"/>
                <a:gd name="connsiteX100" fmla="*/ 496240 w 1483747"/>
                <a:gd name="connsiteY100" fmla="*/ 105966 h 155113"/>
                <a:gd name="connsiteX101" fmla="*/ 501196 w 1483747"/>
                <a:gd name="connsiteY101" fmla="*/ 105456 h 155113"/>
                <a:gd name="connsiteX102" fmla="*/ 506161 w 1483747"/>
                <a:gd name="connsiteY102" fmla="*/ 104945 h 155113"/>
                <a:gd name="connsiteX103" fmla="*/ 511126 w 1483747"/>
                <a:gd name="connsiteY103" fmla="*/ 104435 h 155113"/>
                <a:gd name="connsiteX104" fmla="*/ 516083 w 1483747"/>
                <a:gd name="connsiteY104" fmla="*/ 103925 h 155113"/>
                <a:gd name="connsiteX105" fmla="*/ 521048 w 1483747"/>
                <a:gd name="connsiteY105" fmla="*/ 103414 h 155113"/>
                <a:gd name="connsiteX106" fmla="*/ 526013 w 1483747"/>
                <a:gd name="connsiteY106" fmla="*/ 102904 h 155113"/>
                <a:gd name="connsiteX107" fmla="*/ 530970 w 1483747"/>
                <a:gd name="connsiteY107" fmla="*/ 102394 h 155113"/>
                <a:gd name="connsiteX108" fmla="*/ 535935 w 1483747"/>
                <a:gd name="connsiteY108" fmla="*/ 101884 h 155113"/>
                <a:gd name="connsiteX109" fmla="*/ 540900 w 1483747"/>
                <a:gd name="connsiteY109" fmla="*/ 101365 h 155113"/>
                <a:gd name="connsiteX110" fmla="*/ 545857 w 1483747"/>
                <a:gd name="connsiteY110" fmla="*/ 100855 h 155113"/>
                <a:gd name="connsiteX111" fmla="*/ 550822 w 1483747"/>
                <a:gd name="connsiteY111" fmla="*/ 100345 h 155113"/>
                <a:gd name="connsiteX112" fmla="*/ 555787 w 1483747"/>
                <a:gd name="connsiteY112" fmla="*/ 99835 h 155113"/>
                <a:gd name="connsiteX113" fmla="*/ 560744 w 1483747"/>
                <a:gd name="connsiteY113" fmla="*/ 99316 h 155113"/>
                <a:gd name="connsiteX114" fmla="*/ 565709 w 1483747"/>
                <a:gd name="connsiteY114" fmla="*/ 98806 h 155113"/>
                <a:gd name="connsiteX115" fmla="*/ 570674 w 1483747"/>
                <a:gd name="connsiteY115" fmla="*/ 98287 h 155113"/>
                <a:gd name="connsiteX116" fmla="*/ 575631 w 1483747"/>
                <a:gd name="connsiteY116" fmla="*/ 97777 h 155113"/>
                <a:gd name="connsiteX117" fmla="*/ 580596 w 1483747"/>
                <a:gd name="connsiteY117" fmla="*/ 97259 h 155113"/>
                <a:gd name="connsiteX118" fmla="*/ 585561 w 1483747"/>
                <a:gd name="connsiteY118" fmla="*/ 96749 h 155113"/>
                <a:gd name="connsiteX119" fmla="*/ 590518 w 1483747"/>
                <a:gd name="connsiteY119" fmla="*/ 96230 h 155113"/>
                <a:gd name="connsiteX120" fmla="*/ 595483 w 1483747"/>
                <a:gd name="connsiteY120" fmla="*/ 95720 h 155113"/>
                <a:gd name="connsiteX121" fmla="*/ 600448 w 1483747"/>
                <a:gd name="connsiteY121" fmla="*/ 95202 h 155113"/>
                <a:gd name="connsiteX122" fmla="*/ 605405 w 1483747"/>
                <a:gd name="connsiteY122" fmla="*/ 94683 h 155113"/>
                <a:gd name="connsiteX123" fmla="*/ 610370 w 1483747"/>
                <a:gd name="connsiteY123" fmla="*/ 94173 h 155113"/>
                <a:gd name="connsiteX124" fmla="*/ 615335 w 1483747"/>
                <a:gd name="connsiteY124" fmla="*/ 93655 h 155113"/>
                <a:gd name="connsiteX125" fmla="*/ 620292 w 1483747"/>
                <a:gd name="connsiteY125" fmla="*/ 93136 h 155113"/>
                <a:gd name="connsiteX126" fmla="*/ 625257 w 1483747"/>
                <a:gd name="connsiteY126" fmla="*/ 92618 h 155113"/>
                <a:gd name="connsiteX127" fmla="*/ 630222 w 1483747"/>
                <a:gd name="connsiteY127" fmla="*/ 92108 h 155113"/>
                <a:gd name="connsiteX128" fmla="*/ 635187 w 1483747"/>
                <a:gd name="connsiteY128" fmla="*/ 91589 h 155113"/>
                <a:gd name="connsiteX129" fmla="*/ 640144 w 1483747"/>
                <a:gd name="connsiteY129" fmla="*/ 91071 h 155113"/>
                <a:gd name="connsiteX130" fmla="*/ 645109 w 1483747"/>
                <a:gd name="connsiteY130" fmla="*/ 90552 h 155113"/>
                <a:gd name="connsiteX131" fmla="*/ 650074 w 1483747"/>
                <a:gd name="connsiteY131" fmla="*/ 90034 h 155113"/>
                <a:gd name="connsiteX132" fmla="*/ 655030 w 1483747"/>
                <a:gd name="connsiteY132" fmla="*/ 89516 h 155113"/>
                <a:gd name="connsiteX133" fmla="*/ 659995 w 1483747"/>
                <a:gd name="connsiteY133" fmla="*/ 88997 h 155113"/>
                <a:gd name="connsiteX134" fmla="*/ 664960 w 1483747"/>
                <a:gd name="connsiteY134" fmla="*/ 88479 h 155113"/>
                <a:gd name="connsiteX135" fmla="*/ 669917 w 1483747"/>
                <a:gd name="connsiteY135" fmla="*/ 87961 h 155113"/>
                <a:gd name="connsiteX136" fmla="*/ 674882 w 1483747"/>
                <a:gd name="connsiteY136" fmla="*/ 87442 h 155113"/>
                <a:gd name="connsiteX137" fmla="*/ 679847 w 1483747"/>
                <a:gd name="connsiteY137" fmla="*/ 86916 h 155113"/>
                <a:gd name="connsiteX138" fmla="*/ 684804 w 1483747"/>
                <a:gd name="connsiteY138" fmla="*/ 86397 h 155113"/>
                <a:gd name="connsiteX139" fmla="*/ 689769 w 1483747"/>
                <a:gd name="connsiteY139" fmla="*/ 85879 h 155113"/>
                <a:gd name="connsiteX140" fmla="*/ 694734 w 1483747"/>
                <a:gd name="connsiteY140" fmla="*/ 85361 h 155113"/>
                <a:gd name="connsiteX141" fmla="*/ 699691 w 1483747"/>
                <a:gd name="connsiteY141" fmla="*/ 84834 h 155113"/>
                <a:gd name="connsiteX142" fmla="*/ 704656 w 1483747"/>
                <a:gd name="connsiteY142" fmla="*/ 84316 h 155113"/>
                <a:gd name="connsiteX143" fmla="*/ 709621 w 1483747"/>
                <a:gd name="connsiteY143" fmla="*/ 83797 h 155113"/>
                <a:gd name="connsiteX144" fmla="*/ 714578 w 1483747"/>
                <a:gd name="connsiteY144" fmla="*/ 83271 h 155113"/>
                <a:gd name="connsiteX145" fmla="*/ 719543 w 1483747"/>
                <a:gd name="connsiteY145" fmla="*/ 82753 h 155113"/>
                <a:gd name="connsiteX146" fmla="*/ 724508 w 1483747"/>
                <a:gd name="connsiteY146" fmla="*/ 82234 h 155113"/>
                <a:gd name="connsiteX147" fmla="*/ 729465 w 1483747"/>
                <a:gd name="connsiteY147" fmla="*/ 81708 h 155113"/>
                <a:gd name="connsiteX148" fmla="*/ 734430 w 1483747"/>
                <a:gd name="connsiteY148" fmla="*/ 81189 h 155113"/>
                <a:gd name="connsiteX149" fmla="*/ 739395 w 1483747"/>
                <a:gd name="connsiteY149" fmla="*/ 80663 h 155113"/>
                <a:gd name="connsiteX150" fmla="*/ 744352 w 1483747"/>
                <a:gd name="connsiteY150" fmla="*/ 80145 h 155113"/>
                <a:gd name="connsiteX151" fmla="*/ 749317 w 1483747"/>
                <a:gd name="connsiteY151" fmla="*/ 79618 h 155113"/>
                <a:gd name="connsiteX152" fmla="*/ 754282 w 1483747"/>
                <a:gd name="connsiteY152" fmla="*/ 79092 h 155113"/>
                <a:gd name="connsiteX153" fmla="*/ 759239 w 1483747"/>
                <a:gd name="connsiteY153" fmla="*/ 78573 h 155113"/>
                <a:gd name="connsiteX154" fmla="*/ 764204 w 1483747"/>
                <a:gd name="connsiteY154" fmla="*/ 78047 h 155113"/>
                <a:gd name="connsiteX155" fmla="*/ 769169 w 1483747"/>
                <a:gd name="connsiteY155" fmla="*/ 77520 h 155113"/>
                <a:gd name="connsiteX156" fmla="*/ 774126 w 1483747"/>
                <a:gd name="connsiteY156" fmla="*/ 77002 h 155113"/>
                <a:gd name="connsiteX157" fmla="*/ 779091 w 1483747"/>
                <a:gd name="connsiteY157" fmla="*/ 76475 h 155113"/>
                <a:gd name="connsiteX158" fmla="*/ 784056 w 1483747"/>
                <a:gd name="connsiteY158" fmla="*/ 75949 h 155113"/>
                <a:gd name="connsiteX159" fmla="*/ 789012 w 1483747"/>
                <a:gd name="connsiteY159" fmla="*/ 75423 h 155113"/>
                <a:gd name="connsiteX160" fmla="*/ 793977 w 1483747"/>
                <a:gd name="connsiteY160" fmla="*/ 74904 h 155113"/>
                <a:gd name="connsiteX161" fmla="*/ 798942 w 1483747"/>
                <a:gd name="connsiteY161" fmla="*/ 74378 h 155113"/>
                <a:gd name="connsiteX162" fmla="*/ 803899 w 1483747"/>
                <a:gd name="connsiteY162" fmla="*/ 73851 h 155113"/>
                <a:gd name="connsiteX163" fmla="*/ 808864 w 1483747"/>
                <a:gd name="connsiteY163" fmla="*/ 73325 h 155113"/>
                <a:gd name="connsiteX164" fmla="*/ 813829 w 1483747"/>
                <a:gd name="connsiteY164" fmla="*/ 72798 h 155113"/>
                <a:gd name="connsiteX165" fmla="*/ 818786 w 1483747"/>
                <a:gd name="connsiteY165" fmla="*/ 72272 h 155113"/>
                <a:gd name="connsiteX166" fmla="*/ 823751 w 1483747"/>
                <a:gd name="connsiteY166" fmla="*/ 71745 h 155113"/>
                <a:gd name="connsiteX167" fmla="*/ 828716 w 1483747"/>
                <a:gd name="connsiteY167" fmla="*/ 71219 h 155113"/>
                <a:gd name="connsiteX168" fmla="*/ 833681 w 1483747"/>
                <a:gd name="connsiteY168" fmla="*/ 70692 h 155113"/>
                <a:gd name="connsiteX169" fmla="*/ 838638 w 1483747"/>
                <a:gd name="connsiteY169" fmla="*/ 70166 h 155113"/>
                <a:gd name="connsiteX170" fmla="*/ 843603 w 1483747"/>
                <a:gd name="connsiteY170" fmla="*/ 69640 h 155113"/>
                <a:gd name="connsiteX171" fmla="*/ 848568 w 1483747"/>
                <a:gd name="connsiteY171" fmla="*/ 69113 h 155113"/>
                <a:gd name="connsiteX172" fmla="*/ 853525 w 1483747"/>
                <a:gd name="connsiteY172" fmla="*/ 68578 h 155113"/>
                <a:gd name="connsiteX173" fmla="*/ 858490 w 1483747"/>
                <a:gd name="connsiteY173" fmla="*/ 68052 h 155113"/>
                <a:gd name="connsiteX174" fmla="*/ 863455 w 1483747"/>
                <a:gd name="connsiteY174" fmla="*/ 67526 h 155113"/>
                <a:gd name="connsiteX175" fmla="*/ 868412 w 1483747"/>
                <a:gd name="connsiteY175" fmla="*/ 66999 h 155113"/>
                <a:gd name="connsiteX176" fmla="*/ 873377 w 1483747"/>
                <a:gd name="connsiteY176" fmla="*/ 66465 h 155113"/>
                <a:gd name="connsiteX177" fmla="*/ 878342 w 1483747"/>
                <a:gd name="connsiteY177" fmla="*/ 65938 h 155113"/>
                <a:gd name="connsiteX178" fmla="*/ 883299 w 1483747"/>
                <a:gd name="connsiteY178" fmla="*/ 65412 h 155113"/>
                <a:gd name="connsiteX179" fmla="*/ 888264 w 1483747"/>
                <a:gd name="connsiteY179" fmla="*/ 64877 h 155113"/>
                <a:gd name="connsiteX180" fmla="*/ 893229 w 1483747"/>
                <a:gd name="connsiteY180" fmla="*/ 64351 h 155113"/>
                <a:gd name="connsiteX181" fmla="*/ 898186 w 1483747"/>
                <a:gd name="connsiteY181" fmla="*/ 63824 h 155113"/>
                <a:gd name="connsiteX182" fmla="*/ 903151 w 1483747"/>
                <a:gd name="connsiteY182" fmla="*/ 63289 h 155113"/>
                <a:gd name="connsiteX183" fmla="*/ 908116 w 1483747"/>
                <a:gd name="connsiteY183" fmla="*/ 62763 h 155113"/>
                <a:gd name="connsiteX184" fmla="*/ 913073 w 1483747"/>
                <a:gd name="connsiteY184" fmla="*/ 62228 h 155113"/>
                <a:gd name="connsiteX185" fmla="*/ 918038 w 1483747"/>
                <a:gd name="connsiteY185" fmla="*/ 61702 h 155113"/>
                <a:gd name="connsiteX186" fmla="*/ 923003 w 1483747"/>
                <a:gd name="connsiteY186" fmla="*/ 61167 h 155113"/>
                <a:gd name="connsiteX187" fmla="*/ 927959 w 1483747"/>
                <a:gd name="connsiteY187" fmla="*/ 60641 h 155113"/>
                <a:gd name="connsiteX188" fmla="*/ 932924 w 1483747"/>
                <a:gd name="connsiteY188" fmla="*/ 60106 h 155113"/>
                <a:gd name="connsiteX189" fmla="*/ 937889 w 1483747"/>
                <a:gd name="connsiteY189" fmla="*/ 59580 h 155113"/>
                <a:gd name="connsiteX190" fmla="*/ 942846 w 1483747"/>
                <a:gd name="connsiteY190" fmla="*/ 59045 h 155113"/>
                <a:gd name="connsiteX191" fmla="*/ 947811 w 1483747"/>
                <a:gd name="connsiteY191" fmla="*/ 58511 h 155113"/>
                <a:gd name="connsiteX192" fmla="*/ 952776 w 1483747"/>
                <a:gd name="connsiteY192" fmla="*/ 57984 h 155113"/>
                <a:gd name="connsiteX193" fmla="*/ 957733 w 1483747"/>
                <a:gd name="connsiteY193" fmla="*/ 57450 h 155113"/>
                <a:gd name="connsiteX194" fmla="*/ 962698 w 1483747"/>
                <a:gd name="connsiteY194" fmla="*/ 56915 h 155113"/>
                <a:gd name="connsiteX195" fmla="*/ 967663 w 1483747"/>
                <a:gd name="connsiteY195" fmla="*/ 56381 h 155113"/>
                <a:gd name="connsiteX196" fmla="*/ 972620 w 1483747"/>
                <a:gd name="connsiteY196" fmla="*/ 55854 h 155113"/>
                <a:gd name="connsiteX197" fmla="*/ 977585 w 1483747"/>
                <a:gd name="connsiteY197" fmla="*/ 55320 h 155113"/>
                <a:gd name="connsiteX198" fmla="*/ 982550 w 1483747"/>
                <a:gd name="connsiteY198" fmla="*/ 54785 h 155113"/>
                <a:gd name="connsiteX199" fmla="*/ 987507 w 1483747"/>
                <a:gd name="connsiteY199" fmla="*/ 54250 h 155113"/>
                <a:gd name="connsiteX200" fmla="*/ 992472 w 1483747"/>
                <a:gd name="connsiteY200" fmla="*/ 53716 h 155113"/>
                <a:gd name="connsiteX201" fmla="*/ 997437 w 1483747"/>
                <a:gd name="connsiteY201" fmla="*/ 53181 h 155113"/>
                <a:gd name="connsiteX202" fmla="*/ 1002394 w 1483747"/>
                <a:gd name="connsiteY202" fmla="*/ 52647 h 155113"/>
                <a:gd name="connsiteX203" fmla="*/ 1007359 w 1483747"/>
                <a:gd name="connsiteY203" fmla="*/ 52112 h 155113"/>
                <a:gd name="connsiteX204" fmla="*/ 1012324 w 1483747"/>
                <a:gd name="connsiteY204" fmla="*/ 51578 h 155113"/>
                <a:gd name="connsiteX205" fmla="*/ 1017281 w 1483747"/>
                <a:gd name="connsiteY205" fmla="*/ 51043 h 155113"/>
                <a:gd name="connsiteX206" fmla="*/ 1022246 w 1483747"/>
                <a:gd name="connsiteY206" fmla="*/ 50509 h 155113"/>
                <a:gd name="connsiteX207" fmla="*/ 1027211 w 1483747"/>
                <a:gd name="connsiteY207" fmla="*/ 49974 h 155113"/>
                <a:gd name="connsiteX208" fmla="*/ 1032168 w 1483747"/>
                <a:gd name="connsiteY208" fmla="*/ 49439 h 155113"/>
                <a:gd name="connsiteX209" fmla="*/ 1037133 w 1483747"/>
                <a:gd name="connsiteY209" fmla="*/ 48905 h 155113"/>
                <a:gd name="connsiteX210" fmla="*/ 1042098 w 1483747"/>
                <a:gd name="connsiteY210" fmla="*/ 48370 h 155113"/>
                <a:gd name="connsiteX211" fmla="*/ 1047063 w 1483747"/>
                <a:gd name="connsiteY211" fmla="*/ 47836 h 155113"/>
                <a:gd name="connsiteX212" fmla="*/ 1052020 w 1483747"/>
                <a:gd name="connsiteY212" fmla="*/ 47301 h 155113"/>
                <a:gd name="connsiteX213" fmla="*/ 1056985 w 1483747"/>
                <a:gd name="connsiteY213" fmla="*/ 46767 h 155113"/>
                <a:gd name="connsiteX214" fmla="*/ 1061950 w 1483747"/>
                <a:gd name="connsiteY214" fmla="*/ 46224 h 155113"/>
                <a:gd name="connsiteX215" fmla="*/ 1066906 w 1483747"/>
                <a:gd name="connsiteY215" fmla="*/ 45689 h 155113"/>
                <a:gd name="connsiteX216" fmla="*/ 1071871 w 1483747"/>
                <a:gd name="connsiteY216" fmla="*/ 45155 h 155113"/>
                <a:gd name="connsiteX217" fmla="*/ 1076836 w 1483747"/>
                <a:gd name="connsiteY217" fmla="*/ 44612 h 155113"/>
                <a:gd name="connsiteX218" fmla="*/ 1081793 w 1483747"/>
                <a:gd name="connsiteY218" fmla="*/ 44077 h 155113"/>
                <a:gd name="connsiteX219" fmla="*/ 1086758 w 1483747"/>
                <a:gd name="connsiteY219" fmla="*/ 43543 h 155113"/>
                <a:gd name="connsiteX220" fmla="*/ 1091723 w 1483747"/>
                <a:gd name="connsiteY220" fmla="*/ 43000 h 155113"/>
                <a:gd name="connsiteX221" fmla="*/ 1096680 w 1483747"/>
                <a:gd name="connsiteY221" fmla="*/ 42466 h 155113"/>
                <a:gd name="connsiteX222" fmla="*/ 1101645 w 1483747"/>
                <a:gd name="connsiteY222" fmla="*/ 41931 h 155113"/>
                <a:gd name="connsiteX223" fmla="*/ 1106610 w 1483747"/>
                <a:gd name="connsiteY223" fmla="*/ 41388 h 155113"/>
                <a:gd name="connsiteX224" fmla="*/ 1111567 w 1483747"/>
                <a:gd name="connsiteY224" fmla="*/ 40854 h 155113"/>
                <a:gd name="connsiteX225" fmla="*/ 1116532 w 1483747"/>
                <a:gd name="connsiteY225" fmla="*/ 40311 h 155113"/>
                <a:gd name="connsiteX226" fmla="*/ 1121497 w 1483747"/>
                <a:gd name="connsiteY226" fmla="*/ 39777 h 155113"/>
                <a:gd name="connsiteX227" fmla="*/ 1126454 w 1483747"/>
                <a:gd name="connsiteY227" fmla="*/ 39234 h 155113"/>
                <a:gd name="connsiteX228" fmla="*/ 1131419 w 1483747"/>
                <a:gd name="connsiteY228" fmla="*/ 38699 h 155113"/>
                <a:gd name="connsiteX229" fmla="*/ 1136384 w 1483747"/>
                <a:gd name="connsiteY229" fmla="*/ 38157 h 155113"/>
                <a:gd name="connsiteX230" fmla="*/ 1141341 w 1483747"/>
                <a:gd name="connsiteY230" fmla="*/ 37622 h 155113"/>
                <a:gd name="connsiteX231" fmla="*/ 1146306 w 1483747"/>
                <a:gd name="connsiteY231" fmla="*/ 37079 h 155113"/>
                <a:gd name="connsiteX232" fmla="*/ 1151271 w 1483747"/>
                <a:gd name="connsiteY232" fmla="*/ 36537 h 155113"/>
                <a:gd name="connsiteX233" fmla="*/ 1156228 w 1483747"/>
                <a:gd name="connsiteY233" fmla="*/ 36002 h 155113"/>
                <a:gd name="connsiteX234" fmla="*/ 1161193 w 1483747"/>
                <a:gd name="connsiteY234" fmla="*/ 35460 h 155113"/>
                <a:gd name="connsiteX235" fmla="*/ 1166158 w 1483747"/>
                <a:gd name="connsiteY235" fmla="*/ 34917 h 155113"/>
                <a:gd name="connsiteX236" fmla="*/ 1171115 w 1483747"/>
                <a:gd name="connsiteY236" fmla="*/ 34382 h 155113"/>
                <a:gd name="connsiteX237" fmla="*/ 1176080 w 1483747"/>
                <a:gd name="connsiteY237" fmla="*/ 33840 h 155113"/>
                <a:gd name="connsiteX238" fmla="*/ 1181045 w 1483747"/>
                <a:gd name="connsiteY238" fmla="*/ 33297 h 155113"/>
                <a:gd name="connsiteX239" fmla="*/ 1186001 w 1483747"/>
                <a:gd name="connsiteY239" fmla="*/ 32754 h 155113"/>
                <a:gd name="connsiteX240" fmla="*/ 1190966 w 1483747"/>
                <a:gd name="connsiteY240" fmla="*/ 32220 h 155113"/>
                <a:gd name="connsiteX241" fmla="*/ 1195931 w 1483747"/>
                <a:gd name="connsiteY241" fmla="*/ 31677 h 155113"/>
                <a:gd name="connsiteX242" fmla="*/ 1200888 w 1483747"/>
                <a:gd name="connsiteY242" fmla="*/ 31134 h 155113"/>
                <a:gd name="connsiteX243" fmla="*/ 1205853 w 1483747"/>
                <a:gd name="connsiteY243" fmla="*/ 30592 h 155113"/>
                <a:gd name="connsiteX244" fmla="*/ 1210818 w 1483747"/>
                <a:gd name="connsiteY244" fmla="*/ 30049 h 155113"/>
                <a:gd name="connsiteX245" fmla="*/ 1215775 w 1483747"/>
                <a:gd name="connsiteY245" fmla="*/ 29506 h 155113"/>
                <a:gd name="connsiteX246" fmla="*/ 1220740 w 1483747"/>
                <a:gd name="connsiteY246" fmla="*/ 28964 h 155113"/>
                <a:gd name="connsiteX247" fmla="*/ 1225705 w 1483747"/>
                <a:gd name="connsiteY247" fmla="*/ 28421 h 155113"/>
                <a:gd name="connsiteX248" fmla="*/ 1230662 w 1483747"/>
                <a:gd name="connsiteY248" fmla="*/ 27878 h 155113"/>
                <a:gd name="connsiteX249" fmla="*/ 1235627 w 1483747"/>
                <a:gd name="connsiteY249" fmla="*/ 27336 h 155113"/>
                <a:gd name="connsiteX250" fmla="*/ 1240592 w 1483747"/>
                <a:gd name="connsiteY250" fmla="*/ 26793 h 155113"/>
                <a:gd name="connsiteX251" fmla="*/ 1245557 w 1483747"/>
                <a:gd name="connsiteY251" fmla="*/ 26250 h 155113"/>
                <a:gd name="connsiteX252" fmla="*/ 1250514 w 1483747"/>
                <a:gd name="connsiteY252" fmla="*/ 25708 h 155113"/>
                <a:gd name="connsiteX253" fmla="*/ 1255479 w 1483747"/>
                <a:gd name="connsiteY253" fmla="*/ 25165 h 155113"/>
                <a:gd name="connsiteX254" fmla="*/ 1260444 w 1483747"/>
                <a:gd name="connsiteY254" fmla="*/ 24622 h 155113"/>
                <a:gd name="connsiteX255" fmla="*/ 1265401 w 1483747"/>
                <a:gd name="connsiteY255" fmla="*/ 24080 h 155113"/>
                <a:gd name="connsiteX256" fmla="*/ 1270366 w 1483747"/>
                <a:gd name="connsiteY256" fmla="*/ 23537 h 155113"/>
                <a:gd name="connsiteX257" fmla="*/ 1275331 w 1483747"/>
                <a:gd name="connsiteY257" fmla="*/ 22994 h 155113"/>
                <a:gd name="connsiteX258" fmla="*/ 1280288 w 1483747"/>
                <a:gd name="connsiteY258" fmla="*/ 22452 h 155113"/>
                <a:gd name="connsiteX259" fmla="*/ 1285253 w 1483747"/>
                <a:gd name="connsiteY259" fmla="*/ 21901 h 155113"/>
                <a:gd name="connsiteX260" fmla="*/ 1290218 w 1483747"/>
                <a:gd name="connsiteY260" fmla="*/ 21358 h 155113"/>
                <a:gd name="connsiteX261" fmla="*/ 1295175 w 1483747"/>
                <a:gd name="connsiteY261" fmla="*/ 20816 h 155113"/>
                <a:gd name="connsiteX262" fmla="*/ 1300140 w 1483747"/>
                <a:gd name="connsiteY262" fmla="*/ 20273 h 155113"/>
                <a:gd name="connsiteX263" fmla="*/ 1305105 w 1483747"/>
                <a:gd name="connsiteY263" fmla="*/ 19722 h 155113"/>
                <a:gd name="connsiteX264" fmla="*/ 1310062 w 1483747"/>
                <a:gd name="connsiteY264" fmla="*/ 19180 h 155113"/>
                <a:gd name="connsiteX265" fmla="*/ 1315027 w 1483747"/>
                <a:gd name="connsiteY265" fmla="*/ 18637 h 155113"/>
                <a:gd name="connsiteX266" fmla="*/ 1319992 w 1483747"/>
                <a:gd name="connsiteY266" fmla="*/ 18086 h 155113"/>
                <a:gd name="connsiteX267" fmla="*/ 1324949 w 1483747"/>
                <a:gd name="connsiteY267" fmla="*/ 17543 h 155113"/>
                <a:gd name="connsiteX268" fmla="*/ 1329914 w 1483747"/>
                <a:gd name="connsiteY268" fmla="*/ 17001 h 155113"/>
                <a:gd name="connsiteX269" fmla="*/ 1334879 w 1483747"/>
                <a:gd name="connsiteY269" fmla="*/ 16450 h 155113"/>
                <a:gd name="connsiteX270" fmla="*/ 1339836 w 1483747"/>
                <a:gd name="connsiteY270" fmla="*/ 15907 h 155113"/>
                <a:gd name="connsiteX271" fmla="*/ 1344800 w 1483747"/>
                <a:gd name="connsiteY271" fmla="*/ 15357 h 155113"/>
                <a:gd name="connsiteX272" fmla="*/ 1349765 w 1483747"/>
                <a:gd name="connsiteY272" fmla="*/ 14814 h 155113"/>
                <a:gd name="connsiteX273" fmla="*/ 1354722 w 1483747"/>
                <a:gd name="connsiteY273" fmla="*/ 14263 h 155113"/>
                <a:gd name="connsiteX274" fmla="*/ 1359687 w 1483747"/>
                <a:gd name="connsiteY274" fmla="*/ 13721 h 155113"/>
                <a:gd name="connsiteX275" fmla="*/ 1364652 w 1483747"/>
                <a:gd name="connsiteY275" fmla="*/ 13170 h 155113"/>
                <a:gd name="connsiteX276" fmla="*/ 1369609 w 1483747"/>
                <a:gd name="connsiteY276" fmla="*/ 12627 h 155113"/>
                <a:gd name="connsiteX277" fmla="*/ 1374574 w 1483747"/>
                <a:gd name="connsiteY277" fmla="*/ 12076 h 155113"/>
                <a:gd name="connsiteX278" fmla="*/ 1379539 w 1483747"/>
                <a:gd name="connsiteY278" fmla="*/ 11534 h 155113"/>
                <a:gd name="connsiteX279" fmla="*/ 1384496 w 1483747"/>
                <a:gd name="connsiteY279" fmla="*/ 10983 h 155113"/>
                <a:gd name="connsiteX280" fmla="*/ 1389461 w 1483747"/>
                <a:gd name="connsiteY280" fmla="*/ 10440 h 155113"/>
                <a:gd name="connsiteX281" fmla="*/ 1394426 w 1483747"/>
                <a:gd name="connsiteY281" fmla="*/ 9889 h 155113"/>
                <a:gd name="connsiteX282" fmla="*/ 1399383 w 1483747"/>
                <a:gd name="connsiteY282" fmla="*/ 9339 h 155113"/>
                <a:gd name="connsiteX283" fmla="*/ 1404348 w 1483747"/>
                <a:gd name="connsiteY283" fmla="*/ 8796 h 155113"/>
                <a:gd name="connsiteX284" fmla="*/ 1409313 w 1483747"/>
                <a:gd name="connsiteY284" fmla="*/ 8245 h 155113"/>
                <a:gd name="connsiteX285" fmla="*/ 1414270 w 1483747"/>
                <a:gd name="connsiteY285" fmla="*/ 7695 h 155113"/>
                <a:gd name="connsiteX286" fmla="*/ 1419235 w 1483747"/>
                <a:gd name="connsiteY286" fmla="*/ 7144 h 155113"/>
                <a:gd name="connsiteX287" fmla="*/ 1424200 w 1483747"/>
                <a:gd name="connsiteY287" fmla="*/ 6601 h 155113"/>
                <a:gd name="connsiteX288" fmla="*/ 1429157 w 1483747"/>
                <a:gd name="connsiteY288" fmla="*/ 6050 h 155113"/>
                <a:gd name="connsiteX289" fmla="*/ 1434122 w 1483747"/>
                <a:gd name="connsiteY289" fmla="*/ 5499 h 155113"/>
                <a:gd name="connsiteX290" fmla="*/ 1439087 w 1483747"/>
                <a:gd name="connsiteY290" fmla="*/ 4949 h 155113"/>
                <a:gd name="connsiteX291" fmla="*/ 1444044 w 1483747"/>
                <a:gd name="connsiteY291" fmla="*/ 4406 h 155113"/>
                <a:gd name="connsiteX292" fmla="*/ 1449009 w 1483747"/>
                <a:gd name="connsiteY292" fmla="*/ 3855 h 155113"/>
                <a:gd name="connsiteX293" fmla="*/ 1453974 w 1483747"/>
                <a:gd name="connsiteY293" fmla="*/ 3305 h 155113"/>
                <a:gd name="connsiteX294" fmla="*/ 1458939 w 1483747"/>
                <a:gd name="connsiteY294" fmla="*/ 2754 h 155113"/>
                <a:gd name="connsiteX295" fmla="*/ 1463896 w 1483747"/>
                <a:gd name="connsiteY295" fmla="*/ 2203 h 155113"/>
                <a:gd name="connsiteX296" fmla="*/ 1468860 w 1483747"/>
                <a:gd name="connsiteY296" fmla="*/ 1652 h 155113"/>
                <a:gd name="connsiteX297" fmla="*/ 1473826 w 1483747"/>
                <a:gd name="connsiteY297" fmla="*/ 1102 h 155113"/>
                <a:gd name="connsiteX298" fmla="*/ 1478782 w 1483747"/>
                <a:gd name="connsiteY298" fmla="*/ 551 h 155113"/>
                <a:gd name="connsiteX299" fmla="*/ 1483747 w 1483747"/>
                <a:gd name="connsiteY299" fmla="*/ 0 h 155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</a:cxnLst>
              <a:rect l="l" t="t" r="r" b="b"/>
              <a:pathLst>
                <a:path w="1483747" h="155113">
                  <a:moveTo>
                    <a:pt x="0" y="155114"/>
                  </a:moveTo>
                  <a:lnTo>
                    <a:pt x="4963" y="154644"/>
                  </a:lnTo>
                  <a:lnTo>
                    <a:pt x="9925" y="154174"/>
                  </a:lnTo>
                  <a:lnTo>
                    <a:pt x="14888" y="153704"/>
                  </a:lnTo>
                  <a:lnTo>
                    <a:pt x="19849" y="153235"/>
                  </a:lnTo>
                  <a:lnTo>
                    <a:pt x="24812" y="152765"/>
                  </a:lnTo>
                  <a:lnTo>
                    <a:pt x="29775" y="152295"/>
                  </a:lnTo>
                  <a:lnTo>
                    <a:pt x="34737" y="151817"/>
                  </a:lnTo>
                  <a:lnTo>
                    <a:pt x="39699" y="151347"/>
                  </a:lnTo>
                  <a:lnTo>
                    <a:pt x="44661" y="150869"/>
                  </a:lnTo>
                  <a:lnTo>
                    <a:pt x="49624" y="150400"/>
                  </a:lnTo>
                  <a:lnTo>
                    <a:pt x="54587" y="149922"/>
                  </a:lnTo>
                  <a:lnTo>
                    <a:pt x="59548" y="149452"/>
                  </a:lnTo>
                  <a:lnTo>
                    <a:pt x="64511" y="148974"/>
                  </a:lnTo>
                  <a:lnTo>
                    <a:pt x="69474" y="148496"/>
                  </a:lnTo>
                  <a:lnTo>
                    <a:pt x="74436" y="148018"/>
                  </a:lnTo>
                  <a:lnTo>
                    <a:pt x="79398" y="147549"/>
                  </a:lnTo>
                  <a:lnTo>
                    <a:pt x="84360" y="147071"/>
                  </a:lnTo>
                  <a:lnTo>
                    <a:pt x="89323" y="146593"/>
                  </a:lnTo>
                  <a:lnTo>
                    <a:pt x="94286" y="146107"/>
                  </a:lnTo>
                  <a:lnTo>
                    <a:pt x="99247" y="145629"/>
                  </a:lnTo>
                  <a:lnTo>
                    <a:pt x="104210" y="145151"/>
                  </a:lnTo>
                  <a:lnTo>
                    <a:pt x="109172" y="144673"/>
                  </a:lnTo>
                  <a:lnTo>
                    <a:pt x="114135" y="144187"/>
                  </a:lnTo>
                  <a:lnTo>
                    <a:pt x="119097" y="143709"/>
                  </a:lnTo>
                  <a:lnTo>
                    <a:pt x="124059" y="143232"/>
                  </a:lnTo>
                  <a:lnTo>
                    <a:pt x="129022" y="142746"/>
                  </a:lnTo>
                  <a:lnTo>
                    <a:pt x="133984" y="142268"/>
                  </a:lnTo>
                  <a:lnTo>
                    <a:pt x="138946" y="141782"/>
                  </a:lnTo>
                  <a:lnTo>
                    <a:pt x="143909" y="141296"/>
                  </a:lnTo>
                  <a:lnTo>
                    <a:pt x="148871" y="140818"/>
                  </a:lnTo>
                  <a:lnTo>
                    <a:pt x="153834" y="140332"/>
                  </a:lnTo>
                  <a:lnTo>
                    <a:pt x="158796" y="139846"/>
                  </a:lnTo>
                  <a:lnTo>
                    <a:pt x="163758" y="139360"/>
                  </a:lnTo>
                  <a:lnTo>
                    <a:pt x="168721" y="138874"/>
                  </a:lnTo>
                  <a:lnTo>
                    <a:pt x="173683" y="138388"/>
                  </a:lnTo>
                  <a:lnTo>
                    <a:pt x="178645" y="137902"/>
                  </a:lnTo>
                  <a:lnTo>
                    <a:pt x="183608" y="137416"/>
                  </a:lnTo>
                  <a:lnTo>
                    <a:pt x="188570" y="136930"/>
                  </a:lnTo>
                  <a:lnTo>
                    <a:pt x="193533" y="136436"/>
                  </a:lnTo>
                  <a:lnTo>
                    <a:pt x="198495" y="135950"/>
                  </a:lnTo>
                  <a:lnTo>
                    <a:pt x="203457" y="135464"/>
                  </a:lnTo>
                  <a:lnTo>
                    <a:pt x="208420" y="134970"/>
                  </a:lnTo>
                  <a:lnTo>
                    <a:pt x="213382" y="134484"/>
                  </a:lnTo>
                  <a:lnTo>
                    <a:pt x="218344" y="133990"/>
                  </a:lnTo>
                  <a:lnTo>
                    <a:pt x="223307" y="133504"/>
                  </a:lnTo>
                  <a:lnTo>
                    <a:pt x="228269" y="133010"/>
                  </a:lnTo>
                  <a:lnTo>
                    <a:pt x="233232" y="132524"/>
                  </a:lnTo>
                  <a:lnTo>
                    <a:pt x="238193" y="132030"/>
                  </a:lnTo>
                  <a:lnTo>
                    <a:pt x="243156" y="131536"/>
                  </a:lnTo>
                  <a:lnTo>
                    <a:pt x="248119" y="131042"/>
                  </a:lnTo>
                  <a:lnTo>
                    <a:pt x="253081" y="130556"/>
                  </a:lnTo>
                  <a:lnTo>
                    <a:pt x="258043" y="130062"/>
                  </a:lnTo>
                  <a:lnTo>
                    <a:pt x="263006" y="129568"/>
                  </a:lnTo>
                  <a:lnTo>
                    <a:pt x="267968" y="129074"/>
                  </a:lnTo>
                  <a:lnTo>
                    <a:pt x="272931" y="128580"/>
                  </a:lnTo>
                  <a:lnTo>
                    <a:pt x="277892" y="128086"/>
                  </a:lnTo>
                  <a:lnTo>
                    <a:pt x="282855" y="127591"/>
                  </a:lnTo>
                  <a:lnTo>
                    <a:pt x="287818" y="127089"/>
                  </a:lnTo>
                  <a:lnTo>
                    <a:pt x="292780" y="126595"/>
                  </a:lnTo>
                  <a:lnTo>
                    <a:pt x="297742" y="126101"/>
                  </a:lnTo>
                  <a:lnTo>
                    <a:pt x="302704" y="125607"/>
                  </a:lnTo>
                  <a:lnTo>
                    <a:pt x="307667" y="125105"/>
                  </a:lnTo>
                  <a:lnTo>
                    <a:pt x="312630" y="124611"/>
                  </a:lnTo>
                  <a:lnTo>
                    <a:pt x="317591" y="124109"/>
                  </a:lnTo>
                  <a:lnTo>
                    <a:pt x="322554" y="123615"/>
                  </a:lnTo>
                  <a:lnTo>
                    <a:pt x="327516" y="123112"/>
                  </a:lnTo>
                  <a:lnTo>
                    <a:pt x="332479" y="122618"/>
                  </a:lnTo>
                  <a:lnTo>
                    <a:pt x="337441" y="122116"/>
                  </a:lnTo>
                  <a:lnTo>
                    <a:pt x="342403" y="121614"/>
                  </a:lnTo>
                  <a:lnTo>
                    <a:pt x="347366" y="121120"/>
                  </a:lnTo>
                  <a:lnTo>
                    <a:pt x="352328" y="120618"/>
                  </a:lnTo>
                  <a:lnTo>
                    <a:pt x="357290" y="120116"/>
                  </a:lnTo>
                  <a:lnTo>
                    <a:pt x="362253" y="119613"/>
                  </a:lnTo>
                  <a:lnTo>
                    <a:pt x="367215" y="119111"/>
                  </a:lnTo>
                  <a:lnTo>
                    <a:pt x="372178" y="118609"/>
                  </a:lnTo>
                  <a:lnTo>
                    <a:pt x="377140" y="118115"/>
                  </a:lnTo>
                  <a:lnTo>
                    <a:pt x="382102" y="117613"/>
                  </a:lnTo>
                  <a:lnTo>
                    <a:pt x="387065" y="117103"/>
                  </a:lnTo>
                  <a:lnTo>
                    <a:pt x="392027" y="116600"/>
                  </a:lnTo>
                  <a:lnTo>
                    <a:pt x="396989" y="116098"/>
                  </a:lnTo>
                  <a:lnTo>
                    <a:pt x="401952" y="115596"/>
                  </a:lnTo>
                  <a:lnTo>
                    <a:pt x="406914" y="115094"/>
                  </a:lnTo>
                  <a:lnTo>
                    <a:pt x="411877" y="114592"/>
                  </a:lnTo>
                  <a:lnTo>
                    <a:pt x="416839" y="114082"/>
                  </a:lnTo>
                  <a:lnTo>
                    <a:pt x="421801" y="113579"/>
                  </a:lnTo>
                  <a:lnTo>
                    <a:pt x="426764" y="113077"/>
                  </a:lnTo>
                  <a:lnTo>
                    <a:pt x="431725" y="112567"/>
                  </a:lnTo>
                  <a:lnTo>
                    <a:pt x="436692" y="112065"/>
                  </a:lnTo>
                  <a:lnTo>
                    <a:pt x="441649" y="111554"/>
                  </a:lnTo>
                  <a:lnTo>
                    <a:pt x="446614" y="111052"/>
                  </a:lnTo>
                  <a:lnTo>
                    <a:pt x="451579" y="110542"/>
                  </a:lnTo>
                  <a:lnTo>
                    <a:pt x="456536" y="110040"/>
                  </a:lnTo>
                  <a:lnTo>
                    <a:pt x="461501" y="109530"/>
                  </a:lnTo>
                  <a:lnTo>
                    <a:pt x="466466" y="109019"/>
                  </a:lnTo>
                  <a:lnTo>
                    <a:pt x="471423" y="108509"/>
                  </a:lnTo>
                  <a:lnTo>
                    <a:pt x="476388" y="108007"/>
                  </a:lnTo>
                  <a:lnTo>
                    <a:pt x="481353" y="107497"/>
                  </a:lnTo>
                  <a:lnTo>
                    <a:pt x="486310" y="106986"/>
                  </a:lnTo>
                  <a:lnTo>
                    <a:pt x="491275" y="106476"/>
                  </a:lnTo>
                  <a:lnTo>
                    <a:pt x="496240" y="105966"/>
                  </a:lnTo>
                  <a:lnTo>
                    <a:pt x="501196" y="105456"/>
                  </a:lnTo>
                  <a:lnTo>
                    <a:pt x="506161" y="104945"/>
                  </a:lnTo>
                  <a:lnTo>
                    <a:pt x="511126" y="104435"/>
                  </a:lnTo>
                  <a:lnTo>
                    <a:pt x="516083" y="103925"/>
                  </a:lnTo>
                  <a:lnTo>
                    <a:pt x="521048" y="103414"/>
                  </a:lnTo>
                  <a:lnTo>
                    <a:pt x="526013" y="102904"/>
                  </a:lnTo>
                  <a:lnTo>
                    <a:pt x="530970" y="102394"/>
                  </a:lnTo>
                  <a:lnTo>
                    <a:pt x="535935" y="101884"/>
                  </a:lnTo>
                  <a:lnTo>
                    <a:pt x="540900" y="101365"/>
                  </a:lnTo>
                  <a:lnTo>
                    <a:pt x="545857" y="100855"/>
                  </a:lnTo>
                  <a:lnTo>
                    <a:pt x="550822" y="100345"/>
                  </a:lnTo>
                  <a:lnTo>
                    <a:pt x="555787" y="99835"/>
                  </a:lnTo>
                  <a:lnTo>
                    <a:pt x="560744" y="99316"/>
                  </a:lnTo>
                  <a:lnTo>
                    <a:pt x="565709" y="98806"/>
                  </a:lnTo>
                  <a:lnTo>
                    <a:pt x="570674" y="98287"/>
                  </a:lnTo>
                  <a:lnTo>
                    <a:pt x="575631" y="97777"/>
                  </a:lnTo>
                  <a:lnTo>
                    <a:pt x="580596" y="97259"/>
                  </a:lnTo>
                  <a:lnTo>
                    <a:pt x="585561" y="96749"/>
                  </a:lnTo>
                  <a:lnTo>
                    <a:pt x="590518" y="96230"/>
                  </a:lnTo>
                  <a:lnTo>
                    <a:pt x="595483" y="95720"/>
                  </a:lnTo>
                  <a:lnTo>
                    <a:pt x="600448" y="95202"/>
                  </a:lnTo>
                  <a:lnTo>
                    <a:pt x="605405" y="94683"/>
                  </a:lnTo>
                  <a:lnTo>
                    <a:pt x="610370" y="94173"/>
                  </a:lnTo>
                  <a:lnTo>
                    <a:pt x="615335" y="93655"/>
                  </a:lnTo>
                  <a:lnTo>
                    <a:pt x="620292" y="93136"/>
                  </a:lnTo>
                  <a:lnTo>
                    <a:pt x="625257" y="92618"/>
                  </a:lnTo>
                  <a:lnTo>
                    <a:pt x="630222" y="92108"/>
                  </a:lnTo>
                  <a:lnTo>
                    <a:pt x="635187" y="91589"/>
                  </a:lnTo>
                  <a:lnTo>
                    <a:pt x="640144" y="91071"/>
                  </a:lnTo>
                  <a:lnTo>
                    <a:pt x="645109" y="90552"/>
                  </a:lnTo>
                  <a:lnTo>
                    <a:pt x="650074" y="90034"/>
                  </a:lnTo>
                  <a:lnTo>
                    <a:pt x="655030" y="89516"/>
                  </a:lnTo>
                  <a:lnTo>
                    <a:pt x="659995" y="88997"/>
                  </a:lnTo>
                  <a:lnTo>
                    <a:pt x="664960" y="88479"/>
                  </a:lnTo>
                  <a:lnTo>
                    <a:pt x="669917" y="87961"/>
                  </a:lnTo>
                  <a:lnTo>
                    <a:pt x="674882" y="87442"/>
                  </a:lnTo>
                  <a:lnTo>
                    <a:pt x="679847" y="86916"/>
                  </a:lnTo>
                  <a:lnTo>
                    <a:pt x="684804" y="86397"/>
                  </a:lnTo>
                  <a:lnTo>
                    <a:pt x="689769" y="85879"/>
                  </a:lnTo>
                  <a:lnTo>
                    <a:pt x="694734" y="85361"/>
                  </a:lnTo>
                  <a:lnTo>
                    <a:pt x="699691" y="84834"/>
                  </a:lnTo>
                  <a:lnTo>
                    <a:pt x="704656" y="84316"/>
                  </a:lnTo>
                  <a:lnTo>
                    <a:pt x="709621" y="83797"/>
                  </a:lnTo>
                  <a:lnTo>
                    <a:pt x="714578" y="83271"/>
                  </a:lnTo>
                  <a:lnTo>
                    <a:pt x="719543" y="82753"/>
                  </a:lnTo>
                  <a:lnTo>
                    <a:pt x="724508" y="82234"/>
                  </a:lnTo>
                  <a:lnTo>
                    <a:pt x="729465" y="81708"/>
                  </a:lnTo>
                  <a:lnTo>
                    <a:pt x="734430" y="81189"/>
                  </a:lnTo>
                  <a:lnTo>
                    <a:pt x="739395" y="80663"/>
                  </a:lnTo>
                  <a:lnTo>
                    <a:pt x="744352" y="80145"/>
                  </a:lnTo>
                  <a:lnTo>
                    <a:pt x="749317" y="79618"/>
                  </a:lnTo>
                  <a:lnTo>
                    <a:pt x="754282" y="79092"/>
                  </a:lnTo>
                  <a:lnTo>
                    <a:pt x="759239" y="78573"/>
                  </a:lnTo>
                  <a:lnTo>
                    <a:pt x="764204" y="78047"/>
                  </a:lnTo>
                  <a:lnTo>
                    <a:pt x="769169" y="77520"/>
                  </a:lnTo>
                  <a:lnTo>
                    <a:pt x="774126" y="77002"/>
                  </a:lnTo>
                  <a:lnTo>
                    <a:pt x="779091" y="76475"/>
                  </a:lnTo>
                  <a:lnTo>
                    <a:pt x="784056" y="75949"/>
                  </a:lnTo>
                  <a:lnTo>
                    <a:pt x="789012" y="75423"/>
                  </a:lnTo>
                  <a:lnTo>
                    <a:pt x="793977" y="74904"/>
                  </a:lnTo>
                  <a:lnTo>
                    <a:pt x="798942" y="74378"/>
                  </a:lnTo>
                  <a:lnTo>
                    <a:pt x="803899" y="73851"/>
                  </a:lnTo>
                  <a:lnTo>
                    <a:pt x="808864" y="73325"/>
                  </a:lnTo>
                  <a:lnTo>
                    <a:pt x="813829" y="72798"/>
                  </a:lnTo>
                  <a:lnTo>
                    <a:pt x="818786" y="72272"/>
                  </a:lnTo>
                  <a:lnTo>
                    <a:pt x="823751" y="71745"/>
                  </a:lnTo>
                  <a:lnTo>
                    <a:pt x="828716" y="71219"/>
                  </a:lnTo>
                  <a:lnTo>
                    <a:pt x="833681" y="70692"/>
                  </a:lnTo>
                  <a:lnTo>
                    <a:pt x="838638" y="70166"/>
                  </a:lnTo>
                  <a:lnTo>
                    <a:pt x="843603" y="69640"/>
                  </a:lnTo>
                  <a:lnTo>
                    <a:pt x="848568" y="69113"/>
                  </a:lnTo>
                  <a:lnTo>
                    <a:pt x="853525" y="68578"/>
                  </a:lnTo>
                  <a:lnTo>
                    <a:pt x="858490" y="68052"/>
                  </a:lnTo>
                  <a:lnTo>
                    <a:pt x="863455" y="67526"/>
                  </a:lnTo>
                  <a:lnTo>
                    <a:pt x="868412" y="66999"/>
                  </a:lnTo>
                  <a:lnTo>
                    <a:pt x="873377" y="66465"/>
                  </a:lnTo>
                  <a:lnTo>
                    <a:pt x="878342" y="65938"/>
                  </a:lnTo>
                  <a:lnTo>
                    <a:pt x="883299" y="65412"/>
                  </a:lnTo>
                  <a:lnTo>
                    <a:pt x="888264" y="64877"/>
                  </a:lnTo>
                  <a:lnTo>
                    <a:pt x="893229" y="64351"/>
                  </a:lnTo>
                  <a:lnTo>
                    <a:pt x="898186" y="63824"/>
                  </a:lnTo>
                  <a:lnTo>
                    <a:pt x="903151" y="63289"/>
                  </a:lnTo>
                  <a:lnTo>
                    <a:pt x="908116" y="62763"/>
                  </a:lnTo>
                  <a:lnTo>
                    <a:pt x="913073" y="62228"/>
                  </a:lnTo>
                  <a:lnTo>
                    <a:pt x="918038" y="61702"/>
                  </a:lnTo>
                  <a:lnTo>
                    <a:pt x="923003" y="61167"/>
                  </a:lnTo>
                  <a:lnTo>
                    <a:pt x="927959" y="60641"/>
                  </a:lnTo>
                  <a:lnTo>
                    <a:pt x="932924" y="60106"/>
                  </a:lnTo>
                  <a:lnTo>
                    <a:pt x="937889" y="59580"/>
                  </a:lnTo>
                  <a:lnTo>
                    <a:pt x="942846" y="59045"/>
                  </a:lnTo>
                  <a:lnTo>
                    <a:pt x="947811" y="58511"/>
                  </a:lnTo>
                  <a:lnTo>
                    <a:pt x="952776" y="57984"/>
                  </a:lnTo>
                  <a:lnTo>
                    <a:pt x="957733" y="57450"/>
                  </a:lnTo>
                  <a:lnTo>
                    <a:pt x="962698" y="56915"/>
                  </a:lnTo>
                  <a:lnTo>
                    <a:pt x="967663" y="56381"/>
                  </a:lnTo>
                  <a:lnTo>
                    <a:pt x="972620" y="55854"/>
                  </a:lnTo>
                  <a:lnTo>
                    <a:pt x="977585" y="55320"/>
                  </a:lnTo>
                  <a:lnTo>
                    <a:pt x="982550" y="54785"/>
                  </a:lnTo>
                  <a:lnTo>
                    <a:pt x="987507" y="54250"/>
                  </a:lnTo>
                  <a:lnTo>
                    <a:pt x="992472" y="53716"/>
                  </a:lnTo>
                  <a:lnTo>
                    <a:pt x="997437" y="53181"/>
                  </a:lnTo>
                  <a:lnTo>
                    <a:pt x="1002394" y="52647"/>
                  </a:lnTo>
                  <a:lnTo>
                    <a:pt x="1007359" y="52112"/>
                  </a:lnTo>
                  <a:lnTo>
                    <a:pt x="1012324" y="51578"/>
                  </a:lnTo>
                  <a:lnTo>
                    <a:pt x="1017281" y="51043"/>
                  </a:lnTo>
                  <a:lnTo>
                    <a:pt x="1022246" y="50509"/>
                  </a:lnTo>
                  <a:lnTo>
                    <a:pt x="1027211" y="49974"/>
                  </a:lnTo>
                  <a:lnTo>
                    <a:pt x="1032168" y="49439"/>
                  </a:lnTo>
                  <a:lnTo>
                    <a:pt x="1037133" y="48905"/>
                  </a:lnTo>
                  <a:lnTo>
                    <a:pt x="1042098" y="48370"/>
                  </a:lnTo>
                  <a:lnTo>
                    <a:pt x="1047063" y="47836"/>
                  </a:lnTo>
                  <a:lnTo>
                    <a:pt x="1052020" y="47301"/>
                  </a:lnTo>
                  <a:lnTo>
                    <a:pt x="1056985" y="46767"/>
                  </a:lnTo>
                  <a:lnTo>
                    <a:pt x="1061950" y="46224"/>
                  </a:lnTo>
                  <a:lnTo>
                    <a:pt x="1066906" y="45689"/>
                  </a:lnTo>
                  <a:lnTo>
                    <a:pt x="1071871" y="45155"/>
                  </a:lnTo>
                  <a:lnTo>
                    <a:pt x="1076836" y="44612"/>
                  </a:lnTo>
                  <a:lnTo>
                    <a:pt x="1081793" y="44077"/>
                  </a:lnTo>
                  <a:lnTo>
                    <a:pt x="1086758" y="43543"/>
                  </a:lnTo>
                  <a:lnTo>
                    <a:pt x="1091723" y="43000"/>
                  </a:lnTo>
                  <a:lnTo>
                    <a:pt x="1096680" y="42466"/>
                  </a:lnTo>
                  <a:lnTo>
                    <a:pt x="1101645" y="41931"/>
                  </a:lnTo>
                  <a:lnTo>
                    <a:pt x="1106610" y="41388"/>
                  </a:lnTo>
                  <a:lnTo>
                    <a:pt x="1111567" y="40854"/>
                  </a:lnTo>
                  <a:lnTo>
                    <a:pt x="1116532" y="40311"/>
                  </a:lnTo>
                  <a:lnTo>
                    <a:pt x="1121497" y="39777"/>
                  </a:lnTo>
                  <a:lnTo>
                    <a:pt x="1126454" y="39234"/>
                  </a:lnTo>
                  <a:lnTo>
                    <a:pt x="1131419" y="38699"/>
                  </a:lnTo>
                  <a:lnTo>
                    <a:pt x="1136384" y="38157"/>
                  </a:lnTo>
                  <a:lnTo>
                    <a:pt x="1141341" y="37622"/>
                  </a:lnTo>
                  <a:lnTo>
                    <a:pt x="1146306" y="37079"/>
                  </a:lnTo>
                  <a:lnTo>
                    <a:pt x="1151271" y="36537"/>
                  </a:lnTo>
                  <a:lnTo>
                    <a:pt x="1156228" y="36002"/>
                  </a:lnTo>
                  <a:lnTo>
                    <a:pt x="1161193" y="35460"/>
                  </a:lnTo>
                  <a:lnTo>
                    <a:pt x="1166158" y="34917"/>
                  </a:lnTo>
                  <a:lnTo>
                    <a:pt x="1171115" y="34382"/>
                  </a:lnTo>
                  <a:lnTo>
                    <a:pt x="1176080" y="33840"/>
                  </a:lnTo>
                  <a:lnTo>
                    <a:pt x="1181045" y="33297"/>
                  </a:lnTo>
                  <a:lnTo>
                    <a:pt x="1186001" y="32754"/>
                  </a:lnTo>
                  <a:lnTo>
                    <a:pt x="1190966" y="32220"/>
                  </a:lnTo>
                  <a:lnTo>
                    <a:pt x="1195931" y="31677"/>
                  </a:lnTo>
                  <a:lnTo>
                    <a:pt x="1200888" y="31134"/>
                  </a:lnTo>
                  <a:lnTo>
                    <a:pt x="1205853" y="30592"/>
                  </a:lnTo>
                  <a:lnTo>
                    <a:pt x="1210818" y="30049"/>
                  </a:lnTo>
                  <a:lnTo>
                    <a:pt x="1215775" y="29506"/>
                  </a:lnTo>
                  <a:lnTo>
                    <a:pt x="1220740" y="28964"/>
                  </a:lnTo>
                  <a:lnTo>
                    <a:pt x="1225705" y="28421"/>
                  </a:lnTo>
                  <a:lnTo>
                    <a:pt x="1230662" y="27878"/>
                  </a:lnTo>
                  <a:lnTo>
                    <a:pt x="1235627" y="27336"/>
                  </a:lnTo>
                  <a:lnTo>
                    <a:pt x="1240592" y="26793"/>
                  </a:lnTo>
                  <a:lnTo>
                    <a:pt x="1245557" y="26250"/>
                  </a:lnTo>
                  <a:lnTo>
                    <a:pt x="1250514" y="25708"/>
                  </a:lnTo>
                  <a:lnTo>
                    <a:pt x="1255479" y="25165"/>
                  </a:lnTo>
                  <a:lnTo>
                    <a:pt x="1260444" y="24622"/>
                  </a:lnTo>
                  <a:lnTo>
                    <a:pt x="1265401" y="24080"/>
                  </a:lnTo>
                  <a:lnTo>
                    <a:pt x="1270366" y="23537"/>
                  </a:lnTo>
                  <a:lnTo>
                    <a:pt x="1275331" y="22994"/>
                  </a:lnTo>
                  <a:lnTo>
                    <a:pt x="1280288" y="22452"/>
                  </a:lnTo>
                  <a:lnTo>
                    <a:pt x="1285253" y="21901"/>
                  </a:lnTo>
                  <a:lnTo>
                    <a:pt x="1290218" y="21358"/>
                  </a:lnTo>
                  <a:lnTo>
                    <a:pt x="1295175" y="20816"/>
                  </a:lnTo>
                  <a:lnTo>
                    <a:pt x="1300140" y="20273"/>
                  </a:lnTo>
                  <a:lnTo>
                    <a:pt x="1305105" y="19722"/>
                  </a:lnTo>
                  <a:lnTo>
                    <a:pt x="1310062" y="19180"/>
                  </a:lnTo>
                  <a:lnTo>
                    <a:pt x="1315027" y="18637"/>
                  </a:lnTo>
                  <a:lnTo>
                    <a:pt x="1319992" y="18086"/>
                  </a:lnTo>
                  <a:lnTo>
                    <a:pt x="1324949" y="17543"/>
                  </a:lnTo>
                  <a:lnTo>
                    <a:pt x="1329914" y="17001"/>
                  </a:lnTo>
                  <a:lnTo>
                    <a:pt x="1334879" y="16450"/>
                  </a:lnTo>
                  <a:lnTo>
                    <a:pt x="1339836" y="15907"/>
                  </a:lnTo>
                  <a:lnTo>
                    <a:pt x="1344800" y="15357"/>
                  </a:lnTo>
                  <a:lnTo>
                    <a:pt x="1349765" y="14814"/>
                  </a:lnTo>
                  <a:lnTo>
                    <a:pt x="1354722" y="14263"/>
                  </a:lnTo>
                  <a:lnTo>
                    <a:pt x="1359687" y="13721"/>
                  </a:lnTo>
                  <a:lnTo>
                    <a:pt x="1364652" y="13170"/>
                  </a:lnTo>
                  <a:lnTo>
                    <a:pt x="1369609" y="12627"/>
                  </a:lnTo>
                  <a:lnTo>
                    <a:pt x="1374574" y="12076"/>
                  </a:lnTo>
                  <a:lnTo>
                    <a:pt x="1379539" y="11534"/>
                  </a:lnTo>
                  <a:lnTo>
                    <a:pt x="1384496" y="10983"/>
                  </a:lnTo>
                  <a:lnTo>
                    <a:pt x="1389461" y="10440"/>
                  </a:lnTo>
                  <a:lnTo>
                    <a:pt x="1394426" y="9889"/>
                  </a:lnTo>
                  <a:lnTo>
                    <a:pt x="1399383" y="9339"/>
                  </a:lnTo>
                  <a:lnTo>
                    <a:pt x="1404348" y="8796"/>
                  </a:lnTo>
                  <a:lnTo>
                    <a:pt x="1409313" y="8245"/>
                  </a:lnTo>
                  <a:lnTo>
                    <a:pt x="1414270" y="7695"/>
                  </a:lnTo>
                  <a:lnTo>
                    <a:pt x="1419235" y="7144"/>
                  </a:lnTo>
                  <a:lnTo>
                    <a:pt x="1424200" y="6601"/>
                  </a:lnTo>
                  <a:lnTo>
                    <a:pt x="1429157" y="6050"/>
                  </a:lnTo>
                  <a:lnTo>
                    <a:pt x="1434122" y="5499"/>
                  </a:lnTo>
                  <a:lnTo>
                    <a:pt x="1439087" y="4949"/>
                  </a:lnTo>
                  <a:lnTo>
                    <a:pt x="1444044" y="4406"/>
                  </a:lnTo>
                  <a:lnTo>
                    <a:pt x="1449009" y="3855"/>
                  </a:lnTo>
                  <a:lnTo>
                    <a:pt x="1453974" y="3305"/>
                  </a:lnTo>
                  <a:lnTo>
                    <a:pt x="1458939" y="2754"/>
                  </a:lnTo>
                  <a:lnTo>
                    <a:pt x="1463896" y="2203"/>
                  </a:lnTo>
                  <a:lnTo>
                    <a:pt x="1468860" y="1652"/>
                  </a:lnTo>
                  <a:lnTo>
                    <a:pt x="1473826" y="1102"/>
                  </a:lnTo>
                  <a:lnTo>
                    <a:pt x="1478782" y="551"/>
                  </a:lnTo>
                  <a:lnTo>
                    <a:pt x="1483747" y="0"/>
                  </a:lnTo>
                </a:path>
              </a:pathLst>
            </a:custGeom>
            <a:noFill/>
            <a:ln w="6477" cap="rnd">
              <a:solidFill>
                <a:srgbClr val="E26F4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8" name="Freeform 3087">
              <a:extLst>
                <a:ext uri="{FF2B5EF4-FFF2-40B4-BE49-F238E27FC236}">
                  <a16:creationId xmlns:a16="http://schemas.microsoft.com/office/drawing/2014/main" id="{0B926AD7-3228-01F0-0619-FDF7D5456EC0}"/>
                </a:ext>
              </a:extLst>
            </p:cNvPr>
            <p:cNvSpPr/>
            <p:nvPr/>
          </p:nvSpPr>
          <p:spPr>
            <a:xfrm>
              <a:off x="7439950" y="4705788"/>
              <a:ext cx="34989" cy="34989"/>
            </a:xfrm>
            <a:custGeom>
              <a:avLst/>
              <a:gdLst>
                <a:gd name="connsiteX0" fmla="*/ 34990 w 34989"/>
                <a:gd name="connsiteY0" fmla="*/ 17495 h 34989"/>
                <a:gd name="connsiteX1" fmla="*/ 17495 w 34989"/>
                <a:gd name="connsiteY1" fmla="*/ 34990 h 34989"/>
                <a:gd name="connsiteX2" fmla="*/ 0 w 34989"/>
                <a:gd name="connsiteY2" fmla="*/ 17495 h 34989"/>
                <a:gd name="connsiteX3" fmla="*/ 17495 w 34989"/>
                <a:gd name="connsiteY3" fmla="*/ 0 h 34989"/>
                <a:gd name="connsiteX4" fmla="*/ 34990 w 34989"/>
                <a:gd name="connsiteY4" fmla="*/ 17495 h 3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9" h="34989">
                  <a:moveTo>
                    <a:pt x="34990" y="17495"/>
                  </a:moveTo>
                  <a:cubicBezTo>
                    <a:pt x="34990" y="27157"/>
                    <a:pt x="27157" y="34990"/>
                    <a:pt x="17495" y="34990"/>
                  </a:cubicBezTo>
                  <a:cubicBezTo>
                    <a:pt x="7833" y="34990"/>
                    <a:pt x="0" y="27157"/>
                    <a:pt x="0" y="17495"/>
                  </a:cubicBezTo>
                  <a:cubicBezTo>
                    <a:pt x="0" y="7833"/>
                    <a:pt x="7833" y="0"/>
                    <a:pt x="17495" y="0"/>
                  </a:cubicBezTo>
                  <a:cubicBezTo>
                    <a:pt x="27157" y="0"/>
                    <a:pt x="34990" y="7833"/>
                    <a:pt x="34990" y="17495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89" name="Freeform 3088">
              <a:extLst>
                <a:ext uri="{FF2B5EF4-FFF2-40B4-BE49-F238E27FC236}">
                  <a16:creationId xmlns:a16="http://schemas.microsoft.com/office/drawing/2014/main" id="{69AA1882-F21D-2B92-25E2-34764719BB21}"/>
                </a:ext>
              </a:extLst>
            </p:cNvPr>
            <p:cNvSpPr/>
            <p:nvPr/>
          </p:nvSpPr>
          <p:spPr>
            <a:xfrm>
              <a:off x="7934529" y="4656810"/>
              <a:ext cx="34989" cy="34989"/>
            </a:xfrm>
            <a:custGeom>
              <a:avLst/>
              <a:gdLst>
                <a:gd name="connsiteX0" fmla="*/ 34990 w 34989"/>
                <a:gd name="connsiteY0" fmla="*/ 17495 h 34989"/>
                <a:gd name="connsiteX1" fmla="*/ 17495 w 34989"/>
                <a:gd name="connsiteY1" fmla="*/ 34990 h 34989"/>
                <a:gd name="connsiteX2" fmla="*/ 0 w 34989"/>
                <a:gd name="connsiteY2" fmla="*/ 17495 h 34989"/>
                <a:gd name="connsiteX3" fmla="*/ 17495 w 34989"/>
                <a:gd name="connsiteY3" fmla="*/ 0 h 34989"/>
                <a:gd name="connsiteX4" fmla="*/ 34990 w 34989"/>
                <a:gd name="connsiteY4" fmla="*/ 17495 h 3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9" h="34989">
                  <a:moveTo>
                    <a:pt x="34990" y="17495"/>
                  </a:moveTo>
                  <a:cubicBezTo>
                    <a:pt x="34990" y="27157"/>
                    <a:pt x="27157" y="34990"/>
                    <a:pt x="17495" y="34990"/>
                  </a:cubicBezTo>
                  <a:cubicBezTo>
                    <a:pt x="7833" y="34990"/>
                    <a:pt x="0" y="27157"/>
                    <a:pt x="0" y="17495"/>
                  </a:cubicBezTo>
                  <a:cubicBezTo>
                    <a:pt x="0" y="7833"/>
                    <a:pt x="7833" y="0"/>
                    <a:pt x="17495" y="0"/>
                  </a:cubicBezTo>
                  <a:cubicBezTo>
                    <a:pt x="27157" y="0"/>
                    <a:pt x="34990" y="7833"/>
                    <a:pt x="34990" y="17495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0" name="Freeform 3089">
              <a:extLst>
                <a:ext uri="{FF2B5EF4-FFF2-40B4-BE49-F238E27FC236}">
                  <a16:creationId xmlns:a16="http://schemas.microsoft.com/office/drawing/2014/main" id="{DC506436-56EA-7C14-0B7B-2348C5727408}"/>
                </a:ext>
              </a:extLst>
            </p:cNvPr>
            <p:cNvSpPr/>
            <p:nvPr/>
          </p:nvSpPr>
          <p:spPr>
            <a:xfrm>
              <a:off x="8923698" y="4550674"/>
              <a:ext cx="34989" cy="34989"/>
            </a:xfrm>
            <a:custGeom>
              <a:avLst/>
              <a:gdLst>
                <a:gd name="connsiteX0" fmla="*/ 34990 w 34989"/>
                <a:gd name="connsiteY0" fmla="*/ 17495 h 34989"/>
                <a:gd name="connsiteX1" fmla="*/ 17495 w 34989"/>
                <a:gd name="connsiteY1" fmla="*/ 34990 h 34989"/>
                <a:gd name="connsiteX2" fmla="*/ 0 w 34989"/>
                <a:gd name="connsiteY2" fmla="*/ 17495 h 34989"/>
                <a:gd name="connsiteX3" fmla="*/ 17495 w 34989"/>
                <a:gd name="connsiteY3" fmla="*/ 0 h 34989"/>
                <a:gd name="connsiteX4" fmla="*/ 34990 w 34989"/>
                <a:gd name="connsiteY4" fmla="*/ 17495 h 3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9" h="34989">
                  <a:moveTo>
                    <a:pt x="34990" y="17495"/>
                  </a:moveTo>
                  <a:cubicBezTo>
                    <a:pt x="34990" y="27157"/>
                    <a:pt x="27157" y="34990"/>
                    <a:pt x="17495" y="34990"/>
                  </a:cubicBezTo>
                  <a:cubicBezTo>
                    <a:pt x="7833" y="34990"/>
                    <a:pt x="0" y="27157"/>
                    <a:pt x="0" y="17495"/>
                  </a:cubicBezTo>
                  <a:cubicBezTo>
                    <a:pt x="0" y="7833"/>
                    <a:pt x="7833" y="0"/>
                    <a:pt x="17495" y="0"/>
                  </a:cubicBezTo>
                  <a:cubicBezTo>
                    <a:pt x="27157" y="0"/>
                    <a:pt x="34990" y="7833"/>
                    <a:pt x="34990" y="17495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122" name="Group 3121">
            <a:extLst>
              <a:ext uri="{FF2B5EF4-FFF2-40B4-BE49-F238E27FC236}">
                <a16:creationId xmlns:a16="http://schemas.microsoft.com/office/drawing/2014/main" id="{F7B38345-957D-ED95-4BDD-B3109EBE8888}"/>
              </a:ext>
            </a:extLst>
          </p:cNvPr>
          <p:cNvGrpSpPr/>
          <p:nvPr/>
        </p:nvGrpSpPr>
        <p:grpSpPr>
          <a:xfrm>
            <a:off x="7439950" y="3723342"/>
            <a:ext cx="1518737" cy="994270"/>
            <a:chOff x="7439950" y="3723342"/>
            <a:chExt cx="1518737" cy="994270"/>
          </a:xfrm>
        </p:grpSpPr>
        <p:sp>
          <p:nvSpPr>
            <p:cNvPr id="3084" name="Freeform 3083">
              <a:extLst>
                <a:ext uri="{FF2B5EF4-FFF2-40B4-BE49-F238E27FC236}">
                  <a16:creationId xmlns:a16="http://schemas.microsoft.com/office/drawing/2014/main" id="{F074AC7E-5261-C929-102B-B052EF55BB4F}"/>
                </a:ext>
              </a:extLst>
            </p:cNvPr>
            <p:cNvSpPr/>
            <p:nvPr/>
          </p:nvSpPr>
          <p:spPr>
            <a:xfrm>
              <a:off x="7457445" y="3740837"/>
              <a:ext cx="1483747" cy="959280"/>
            </a:xfrm>
            <a:custGeom>
              <a:avLst/>
              <a:gdLst>
                <a:gd name="connsiteX0" fmla="*/ 0 w 1483747"/>
                <a:gd name="connsiteY0" fmla="*/ 959281 h 959280"/>
                <a:gd name="connsiteX1" fmla="*/ 4963 w 1483747"/>
                <a:gd name="connsiteY1" fmla="*/ 957993 h 959280"/>
                <a:gd name="connsiteX2" fmla="*/ 9925 w 1483747"/>
                <a:gd name="connsiteY2" fmla="*/ 956689 h 959280"/>
                <a:gd name="connsiteX3" fmla="*/ 14888 w 1483747"/>
                <a:gd name="connsiteY3" fmla="*/ 955377 h 959280"/>
                <a:gd name="connsiteX4" fmla="*/ 19849 w 1483747"/>
                <a:gd name="connsiteY4" fmla="*/ 954048 h 959280"/>
                <a:gd name="connsiteX5" fmla="*/ 24812 w 1483747"/>
                <a:gd name="connsiteY5" fmla="*/ 952704 h 959280"/>
                <a:gd name="connsiteX6" fmla="*/ 29775 w 1483747"/>
                <a:gd name="connsiteY6" fmla="*/ 951351 h 959280"/>
                <a:gd name="connsiteX7" fmla="*/ 34737 w 1483747"/>
                <a:gd name="connsiteY7" fmla="*/ 949982 h 959280"/>
                <a:gd name="connsiteX8" fmla="*/ 39699 w 1483747"/>
                <a:gd name="connsiteY8" fmla="*/ 948605 h 959280"/>
                <a:gd name="connsiteX9" fmla="*/ 44661 w 1483747"/>
                <a:gd name="connsiteY9" fmla="*/ 947212 h 959280"/>
                <a:gd name="connsiteX10" fmla="*/ 49624 w 1483747"/>
                <a:gd name="connsiteY10" fmla="*/ 945803 h 959280"/>
                <a:gd name="connsiteX11" fmla="*/ 54587 w 1483747"/>
                <a:gd name="connsiteY11" fmla="*/ 944386 h 959280"/>
                <a:gd name="connsiteX12" fmla="*/ 59548 w 1483747"/>
                <a:gd name="connsiteY12" fmla="*/ 942952 h 959280"/>
                <a:gd name="connsiteX13" fmla="*/ 64511 w 1483747"/>
                <a:gd name="connsiteY13" fmla="*/ 941510 h 959280"/>
                <a:gd name="connsiteX14" fmla="*/ 69474 w 1483747"/>
                <a:gd name="connsiteY14" fmla="*/ 940052 h 959280"/>
                <a:gd name="connsiteX15" fmla="*/ 74436 w 1483747"/>
                <a:gd name="connsiteY15" fmla="*/ 938586 h 959280"/>
                <a:gd name="connsiteX16" fmla="*/ 79398 w 1483747"/>
                <a:gd name="connsiteY16" fmla="*/ 937104 h 959280"/>
                <a:gd name="connsiteX17" fmla="*/ 84360 w 1483747"/>
                <a:gd name="connsiteY17" fmla="*/ 935606 h 959280"/>
                <a:gd name="connsiteX18" fmla="*/ 89323 w 1483747"/>
                <a:gd name="connsiteY18" fmla="*/ 934099 h 959280"/>
                <a:gd name="connsiteX19" fmla="*/ 94286 w 1483747"/>
                <a:gd name="connsiteY19" fmla="*/ 932577 h 959280"/>
                <a:gd name="connsiteX20" fmla="*/ 99247 w 1483747"/>
                <a:gd name="connsiteY20" fmla="*/ 931038 h 959280"/>
                <a:gd name="connsiteX21" fmla="*/ 104210 w 1483747"/>
                <a:gd name="connsiteY21" fmla="*/ 929491 h 959280"/>
                <a:gd name="connsiteX22" fmla="*/ 109172 w 1483747"/>
                <a:gd name="connsiteY22" fmla="*/ 927936 h 959280"/>
                <a:gd name="connsiteX23" fmla="*/ 114135 w 1483747"/>
                <a:gd name="connsiteY23" fmla="*/ 926356 h 959280"/>
                <a:gd name="connsiteX24" fmla="*/ 119097 w 1483747"/>
                <a:gd name="connsiteY24" fmla="*/ 924777 h 959280"/>
                <a:gd name="connsiteX25" fmla="*/ 124059 w 1483747"/>
                <a:gd name="connsiteY25" fmla="*/ 923173 h 959280"/>
                <a:gd name="connsiteX26" fmla="*/ 129022 w 1483747"/>
                <a:gd name="connsiteY26" fmla="*/ 921561 h 959280"/>
                <a:gd name="connsiteX27" fmla="*/ 133984 w 1483747"/>
                <a:gd name="connsiteY27" fmla="*/ 919941 h 959280"/>
                <a:gd name="connsiteX28" fmla="*/ 138946 w 1483747"/>
                <a:gd name="connsiteY28" fmla="*/ 918305 h 959280"/>
                <a:gd name="connsiteX29" fmla="*/ 143909 w 1483747"/>
                <a:gd name="connsiteY29" fmla="*/ 916653 h 959280"/>
                <a:gd name="connsiteX30" fmla="*/ 148871 w 1483747"/>
                <a:gd name="connsiteY30" fmla="*/ 914984 h 959280"/>
                <a:gd name="connsiteX31" fmla="*/ 153834 w 1483747"/>
                <a:gd name="connsiteY31" fmla="*/ 913316 h 959280"/>
                <a:gd name="connsiteX32" fmla="*/ 158796 w 1483747"/>
                <a:gd name="connsiteY32" fmla="*/ 911623 h 959280"/>
                <a:gd name="connsiteX33" fmla="*/ 163758 w 1483747"/>
                <a:gd name="connsiteY33" fmla="*/ 909922 h 959280"/>
                <a:gd name="connsiteX34" fmla="*/ 168721 w 1483747"/>
                <a:gd name="connsiteY34" fmla="*/ 908205 h 959280"/>
                <a:gd name="connsiteX35" fmla="*/ 173683 w 1483747"/>
                <a:gd name="connsiteY35" fmla="*/ 906480 h 959280"/>
                <a:gd name="connsiteX36" fmla="*/ 178645 w 1483747"/>
                <a:gd name="connsiteY36" fmla="*/ 904739 h 959280"/>
                <a:gd name="connsiteX37" fmla="*/ 183608 w 1483747"/>
                <a:gd name="connsiteY37" fmla="*/ 902989 h 959280"/>
                <a:gd name="connsiteX38" fmla="*/ 188570 w 1483747"/>
                <a:gd name="connsiteY38" fmla="*/ 901215 h 959280"/>
                <a:gd name="connsiteX39" fmla="*/ 193533 w 1483747"/>
                <a:gd name="connsiteY39" fmla="*/ 899441 h 959280"/>
                <a:gd name="connsiteX40" fmla="*/ 198495 w 1483747"/>
                <a:gd name="connsiteY40" fmla="*/ 897651 h 959280"/>
                <a:gd name="connsiteX41" fmla="*/ 203457 w 1483747"/>
                <a:gd name="connsiteY41" fmla="*/ 895845 h 959280"/>
                <a:gd name="connsiteX42" fmla="*/ 208420 w 1483747"/>
                <a:gd name="connsiteY42" fmla="*/ 894023 h 959280"/>
                <a:gd name="connsiteX43" fmla="*/ 213382 w 1483747"/>
                <a:gd name="connsiteY43" fmla="*/ 892192 h 959280"/>
                <a:gd name="connsiteX44" fmla="*/ 218344 w 1483747"/>
                <a:gd name="connsiteY44" fmla="*/ 890354 h 959280"/>
                <a:gd name="connsiteX45" fmla="*/ 223307 w 1483747"/>
                <a:gd name="connsiteY45" fmla="*/ 888499 h 959280"/>
                <a:gd name="connsiteX46" fmla="*/ 228269 w 1483747"/>
                <a:gd name="connsiteY46" fmla="*/ 886628 h 959280"/>
                <a:gd name="connsiteX47" fmla="*/ 233232 w 1483747"/>
                <a:gd name="connsiteY47" fmla="*/ 884741 h 959280"/>
                <a:gd name="connsiteX48" fmla="*/ 238193 w 1483747"/>
                <a:gd name="connsiteY48" fmla="*/ 882846 h 959280"/>
                <a:gd name="connsiteX49" fmla="*/ 243156 w 1483747"/>
                <a:gd name="connsiteY49" fmla="*/ 880942 h 959280"/>
                <a:gd name="connsiteX50" fmla="*/ 248119 w 1483747"/>
                <a:gd name="connsiteY50" fmla="*/ 879023 h 959280"/>
                <a:gd name="connsiteX51" fmla="*/ 253081 w 1483747"/>
                <a:gd name="connsiteY51" fmla="*/ 877087 h 959280"/>
                <a:gd name="connsiteX52" fmla="*/ 258043 w 1483747"/>
                <a:gd name="connsiteY52" fmla="*/ 875143 h 959280"/>
                <a:gd name="connsiteX53" fmla="*/ 263006 w 1483747"/>
                <a:gd name="connsiteY53" fmla="*/ 873183 h 959280"/>
                <a:gd name="connsiteX54" fmla="*/ 267968 w 1483747"/>
                <a:gd name="connsiteY54" fmla="*/ 871207 h 959280"/>
                <a:gd name="connsiteX55" fmla="*/ 272931 w 1483747"/>
                <a:gd name="connsiteY55" fmla="*/ 869222 h 959280"/>
                <a:gd name="connsiteX56" fmla="*/ 277892 w 1483747"/>
                <a:gd name="connsiteY56" fmla="*/ 867230 h 959280"/>
                <a:gd name="connsiteX57" fmla="*/ 282855 w 1483747"/>
                <a:gd name="connsiteY57" fmla="*/ 865213 h 959280"/>
                <a:gd name="connsiteX58" fmla="*/ 287818 w 1483747"/>
                <a:gd name="connsiteY58" fmla="*/ 863188 h 959280"/>
                <a:gd name="connsiteX59" fmla="*/ 292780 w 1483747"/>
                <a:gd name="connsiteY59" fmla="*/ 861155 h 959280"/>
                <a:gd name="connsiteX60" fmla="*/ 297742 w 1483747"/>
                <a:gd name="connsiteY60" fmla="*/ 859106 h 959280"/>
                <a:gd name="connsiteX61" fmla="*/ 302704 w 1483747"/>
                <a:gd name="connsiteY61" fmla="*/ 857041 h 959280"/>
                <a:gd name="connsiteX62" fmla="*/ 307667 w 1483747"/>
                <a:gd name="connsiteY62" fmla="*/ 854967 h 959280"/>
                <a:gd name="connsiteX63" fmla="*/ 312630 w 1483747"/>
                <a:gd name="connsiteY63" fmla="*/ 852877 h 959280"/>
                <a:gd name="connsiteX64" fmla="*/ 317591 w 1483747"/>
                <a:gd name="connsiteY64" fmla="*/ 850780 h 959280"/>
                <a:gd name="connsiteX65" fmla="*/ 322554 w 1483747"/>
                <a:gd name="connsiteY65" fmla="*/ 848666 h 959280"/>
                <a:gd name="connsiteX66" fmla="*/ 327516 w 1483747"/>
                <a:gd name="connsiteY66" fmla="*/ 846535 h 959280"/>
                <a:gd name="connsiteX67" fmla="*/ 332479 w 1483747"/>
                <a:gd name="connsiteY67" fmla="*/ 844397 h 959280"/>
                <a:gd name="connsiteX68" fmla="*/ 337441 w 1483747"/>
                <a:gd name="connsiteY68" fmla="*/ 842243 h 959280"/>
                <a:gd name="connsiteX69" fmla="*/ 342403 w 1483747"/>
                <a:gd name="connsiteY69" fmla="*/ 840080 h 959280"/>
                <a:gd name="connsiteX70" fmla="*/ 347366 w 1483747"/>
                <a:gd name="connsiteY70" fmla="*/ 837901 h 959280"/>
                <a:gd name="connsiteX71" fmla="*/ 352328 w 1483747"/>
                <a:gd name="connsiteY71" fmla="*/ 835715 h 959280"/>
                <a:gd name="connsiteX72" fmla="*/ 357290 w 1483747"/>
                <a:gd name="connsiteY72" fmla="*/ 833512 h 959280"/>
                <a:gd name="connsiteX73" fmla="*/ 362253 w 1483747"/>
                <a:gd name="connsiteY73" fmla="*/ 831292 h 959280"/>
                <a:gd name="connsiteX74" fmla="*/ 367215 w 1483747"/>
                <a:gd name="connsiteY74" fmla="*/ 829065 h 959280"/>
                <a:gd name="connsiteX75" fmla="*/ 372178 w 1483747"/>
                <a:gd name="connsiteY75" fmla="*/ 826821 h 959280"/>
                <a:gd name="connsiteX76" fmla="*/ 377140 w 1483747"/>
                <a:gd name="connsiteY76" fmla="*/ 824562 h 959280"/>
                <a:gd name="connsiteX77" fmla="*/ 382102 w 1483747"/>
                <a:gd name="connsiteY77" fmla="*/ 822294 h 959280"/>
                <a:gd name="connsiteX78" fmla="*/ 387065 w 1483747"/>
                <a:gd name="connsiteY78" fmla="*/ 820018 h 959280"/>
                <a:gd name="connsiteX79" fmla="*/ 392027 w 1483747"/>
                <a:gd name="connsiteY79" fmla="*/ 817717 h 959280"/>
                <a:gd name="connsiteX80" fmla="*/ 396989 w 1483747"/>
                <a:gd name="connsiteY80" fmla="*/ 815409 h 959280"/>
                <a:gd name="connsiteX81" fmla="*/ 401952 w 1483747"/>
                <a:gd name="connsiteY81" fmla="*/ 813093 h 959280"/>
                <a:gd name="connsiteX82" fmla="*/ 406914 w 1483747"/>
                <a:gd name="connsiteY82" fmla="*/ 810760 h 959280"/>
                <a:gd name="connsiteX83" fmla="*/ 411877 w 1483747"/>
                <a:gd name="connsiteY83" fmla="*/ 808411 h 959280"/>
                <a:gd name="connsiteX84" fmla="*/ 416839 w 1483747"/>
                <a:gd name="connsiteY84" fmla="*/ 806054 h 959280"/>
                <a:gd name="connsiteX85" fmla="*/ 421801 w 1483747"/>
                <a:gd name="connsiteY85" fmla="*/ 803681 h 959280"/>
                <a:gd name="connsiteX86" fmla="*/ 426764 w 1483747"/>
                <a:gd name="connsiteY86" fmla="*/ 801300 h 959280"/>
                <a:gd name="connsiteX87" fmla="*/ 431725 w 1483747"/>
                <a:gd name="connsiteY87" fmla="*/ 798902 h 959280"/>
                <a:gd name="connsiteX88" fmla="*/ 436692 w 1483747"/>
                <a:gd name="connsiteY88" fmla="*/ 796497 h 959280"/>
                <a:gd name="connsiteX89" fmla="*/ 441649 w 1483747"/>
                <a:gd name="connsiteY89" fmla="*/ 794067 h 959280"/>
                <a:gd name="connsiteX90" fmla="*/ 446614 w 1483747"/>
                <a:gd name="connsiteY90" fmla="*/ 791637 h 959280"/>
                <a:gd name="connsiteX91" fmla="*/ 451579 w 1483747"/>
                <a:gd name="connsiteY91" fmla="*/ 789183 h 959280"/>
                <a:gd name="connsiteX92" fmla="*/ 456536 w 1483747"/>
                <a:gd name="connsiteY92" fmla="*/ 786729 h 959280"/>
                <a:gd name="connsiteX93" fmla="*/ 461501 w 1483747"/>
                <a:gd name="connsiteY93" fmla="*/ 784250 h 959280"/>
                <a:gd name="connsiteX94" fmla="*/ 466466 w 1483747"/>
                <a:gd name="connsiteY94" fmla="*/ 781764 h 959280"/>
                <a:gd name="connsiteX95" fmla="*/ 471423 w 1483747"/>
                <a:gd name="connsiteY95" fmla="*/ 779261 h 959280"/>
                <a:gd name="connsiteX96" fmla="*/ 476388 w 1483747"/>
                <a:gd name="connsiteY96" fmla="*/ 776750 h 959280"/>
                <a:gd name="connsiteX97" fmla="*/ 481353 w 1483747"/>
                <a:gd name="connsiteY97" fmla="*/ 774223 h 959280"/>
                <a:gd name="connsiteX98" fmla="*/ 486310 w 1483747"/>
                <a:gd name="connsiteY98" fmla="*/ 771688 h 959280"/>
                <a:gd name="connsiteX99" fmla="*/ 491275 w 1483747"/>
                <a:gd name="connsiteY99" fmla="*/ 769137 h 959280"/>
                <a:gd name="connsiteX100" fmla="*/ 496240 w 1483747"/>
                <a:gd name="connsiteY100" fmla="*/ 766569 h 959280"/>
                <a:gd name="connsiteX101" fmla="*/ 501196 w 1483747"/>
                <a:gd name="connsiteY101" fmla="*/ 763993 h 959280"/>
                <a:gd name="connsiteX102" fmla="*/ 506161 w 1483747"/>
                <a:gd name="connsiteY102" fmla="*/ 761402 h 959280"/>
                <a:gd name="connsiteX103" fmla="*/ 511126 w 1483747"/>
                <a:gd name="connsiteY103" fmla="*/ 758802 h 959280"/>
                <a:gd name="connsiteX104" fmla="*/ 516083 w 1483747"/>
                <a:gd name="connsiteY104" fmla="*/ 756186 h 959280"/>
                <a:gd name="connsiteX105" fmla="*/ 521048 w 1483747"/>
                <a:gd name="connsiteY105" fmla="*/ 753553 h 959280"/>
                <a:gd name="connsiteX106" fmla="*/ 526013 w 1483747"/>
                <a:gd name="connsiteY106" fmla="*/ 750913 h 959280"/>
                <a:gd name="connsiteX107" fmla="*/ 530970 w 1483747"/>
                <a:gd name="connsiteY107" fmla="*/ 748256 h 959280"/>
                <a:gd name="connsiteX108" fmla="*/ 535935 w 1483747"/>
                <a:gd name="connsiteY108" fmla="*/ 745591 h 959280"/>
                <a:gd name="connsiteX109" fmla="*/ 540900 w 1483747"/>
                <a:gd name="connsiteY109" fmla="*/ 742910 h 959280"/>
                <a:gd name="connsiteX110" fmla="*/ 545857 w 1483747"/>
                <a:gd name="connsiteY110" fmla="*/ 740217 h 959280"/>
                <a:gd name="connsiteX111" fmla="*/ 550822 w 1483747"/>
                <a:gd name="connsiteY111" fmla="*/ 737510 h 959280"/>
                <a:gd name="connsiteX112" fmla="*/ 555787 w 1483747"/>
                <a:gd name="connsiteY112" fmla="*/ 734791 h 959280"/>
                <a:gd name="connsiteX113" fmla="*/ 560744 w 1483747"/>
                <a:gd name="connsiteY113" fmla="*/ 732059 h 959280"/>
                <a:gd name="connsiteX114" fmla="*/ 565709 w 1483747"/>
                <a:gd name="connsiteY114" fmla="*/ 729315 h 959280"/>
                <a:gd name="connsiteX115" fmla="*/ 570674 w 1483747"/>
                <a:gd name="connsiteY115" fmla="*/ 726557 h 959280"/>
                <a:gd name="connsiteX116" fmla="*/ 575631 w 1483747"/>
                <a:gd name="connsiteY116" fmla="*/ 723787 h 959280"/>
                <a:gd name="connsiteX117" fmla="*/ 580596 w 1483747"/>
                <a:gd name="connsiteY117" fmla="*/ 721003 h 959280"/>
                <a:gd name="connsiteX118" fmla="*/ 585561 w 1483747"/>
                <a:gd name="connsiteY118" fmla="*/ 718207 h 959280"/>
                <a:gd name="connsiteX119" fmla="*/ 590518 w 1483747"/>
                <a:gd name="connsiteY119" fmla="*/ 715397 h 959280"/>
                <a:gd name="connsiteX120" fmla="*/ 595483 w 1483747"/>
                <a:gd name="connsiteY120" fmla="*/ 712575 h 959280"/>
                <a:gd name="connsiteX121" fmla="*/ 600448 w 1483747"/>
                <a:gd name="connsiteY121" fmla="*/ 709740 h 959280"/>
                <a:gd name="connsiteX122" fmla="*/ 605405 w 1483747"/>
                <a:gd name="connsiteY122" fmla="*/ 706893 h 959280"/>
                <a:gd name="connsiteX123" fmla="*/ 610370 w 1483747"/>
                <a:gd name="connsiteY123" fmla="*/ 704032 h 959280"/>
                <a:gd name="connsiteX124" fmla="*/ 615335 w 1483747"/>
                <a:gd name="connsiteY124" fmla="*/ 701158 h 959280"/>
                <a:gd name="connsiteX125" fmla="*/ 620292 w 1483747"/>
                <a:gd name="connsiteY125" fmla="*/ 698272 h 959280"/>
                <a:gd name="connsiteX126" fmla="*/ 625257 w 1483747"/>
                <a:gd name="connsiteY126" fmla="*/ 695373 h 959280"/>
                <a:gd name="connsiteX127" fmla="*/ 630222 w 1483747"/>
                <a:gd name="connsiteY127" fmla="*/ 692461 h 959280"/>
                <a:gd name="connsiteX128" fmla="*/ 635187 w 1483747"/>
                <a:gd name="connsiteY128" fmla="*/ 689535 h 959280"/>
                <a:gd name="connsiteX129" fmla="*/ 640144 w 1483747"/>
                <a:gd name="connsiteY129" fmla="*/ 686598 h 959280"/>
                <a:gd name="connsiteX130" fmla="*/ 645109 w 1483747"/>
                <a:gd name="connsiteY130" fmla="*/ 683647 h 959280"/>
                <a:gd name="connsiteX131" fmla="*/ 650074 w 1483747"/>
                <a:gd name="connsiteY131" fmla="*/ 680684 h 959280"/>
                <a:gd name="connsiteX132" fmla="*/ 655030 w 1483747"/>
                <a:gd name="connsiteY132" fmla="*/ 677707 h 959280"/>
                <a:gd name="connsiteX133" fmla="*/ 659995 w 1483747"/>
                <a:gd name="connsiteY133" fmla="*/ 674717 h 959280"/>
                <a:gd name="connsiteX134" fmla="*/ 664960 w 1483747"/>
                <a:gd name="connsiteY134" fmla="*/ 671715 h 959280"/>
                <a:gd name="connsiteX135" fmla="*/ 669917 w 1483747"/>
                <a:gd name="connsiteY135" fmla="*/ 668700 h 959280"/>
                <a:gd name="connsiteX136" fmla="*/ 674882 w 1483747"/>
                <a:gd name="connsiteY136" fmla="*/ 665672 h 959280"/>
                <a:gd name="connsiteX137" fmla="*/ 679847 w 1483747"/>
                <a:gd name="connsiteY137" fmla="*/ 662631 h 959280"/>
                <a:gd name="connsiteX138" fmla="*/ 684804 w 1483747"/>
                <a:gd name="connsiteY138" fmla="*/ 659577 h 959280"/>
                <a:gd name="connsiteX139" fmla="*/ 689769 w 1483747"/>
                <a:gd name="connsiteY139" fmla="*/ 656511 h 959280"/>
                <a:gd name="connsiteX140" fmla="*/ 694734 w 1483747"/>
                <a:gd name="connsiteY140" fmla="*/ 653431 h 959280"/>
                <a:gd name="connsiteX141" fmla="*/ 699691 w 1483747"/>
                <a:gd name="connsiteY141" fmla="*/ 650339 h 959280"/>
                <a:gd name="connsiteX142" fmla="*/ 704656 w 1483747"/>
                <a:gd name="connsiteY142" fmla="*/ 647233 h 959280"/>
                <a:gd name="connsiteX143" fmla="*/ 709621 w 1483747"/>
                <a:gd name="connsiteY143" fmla="*/ 644115 h 959280"/>
                <a:gd name="connsiteX144" fmla="*/ 714578 w 1483747"/>
                <a:gd name="connsiteY144" fmla="*/ 640985 h 959280"/>
                <a:gd name="connsiteX145" fmla="*/ 719543 w 1483747"/>
                <a:gd name="connsiteY145" fmla="*/ 637840 h 959280"/>
                <a:gd name="connsiteX146" fmla="*/ 724508 w 1483747"/>
                <a:gd name="connsiteY146" fmla="*/ 634683 h 959280"/>
                <a:gd name="connsiteX147" fmla="*/ 729465 w 1483747"/>
                <a:gd name="connsiteY147" fmla="*/ 631514 h 959280"/>
                <a:gd name="connsiteX148" fmla="*/ 734430 w 1483747"/>
                <a:gd name="connsiteY148" fmla="*/ 628332 h 959280"/>
                <a:gd name="connsiteX149" fmla="*/ 739395 w 1483747"/>
                <a:gd name="connsiteY149" fmla="*/ 625135 h 959280"/>
                <a:gd name="connsiteX150" fmla="*/ 744352 w 1483747"/>
                <a:gd name="connsiteY150" fmla="*/ 621927 h 959280"/>
                <a:gd name="connsiteX151" fmla="*/ 749317 w 1483747"/>
                <a:gd name="connsiteY151" fmla="*/ 618706 h 959280"/>
                <a:gd name="connsiteX152" fmla="*/ 754282 w 1483747"/>
                <a:gd name="connsiteY152" fmla="*/ 615472 h 959280"/>
                <a:gd name="connsiteX153" fmla="*/ 759239 w 1483747"/>
                <a:gd name="connsiteY153" fmla="*/ 612226 h 959280"/>
                <a:gd name="connsiteX154" fmla="*/ 764204 w 1483747"/>
                <a:gd name="connsiteY154" fmla="*/ 608966 h 959280"/>
                <a:gd name="connsiteX155" fmla="*/ 769169 w 1483747"/>
                <a:gd name="connsiteY155" fmla="*/ 605693 h 959280"/>
                <a:gd name="connsiteX156" fmla="*/ 774126 w 1483747"/>
                <a:gd name="connsiteY156" fmla="*/ 602407 h 959280"/>
                <a:gd name="connsiteX157" fmla="*/ 779091 w 1483747"/>
                <a:gd name="connsiteY157" fmla="*/ 599109 h 959280"/>
                <a:gd name="connsiteX158" fmla="*/ 784056 w 1483747"/>
                <a:gd name="connsiteY158" fmla="*/ 595797 h 959280"/>
                <a:gd name="connsiteX159" fmla="*/ 789012 w 1483747"/>
                <a:gd name="connsiteY159" fmla="*/ 592473 h 959280"/>
                <a:gd name="connsiteX160" fmla="*/ 793977 w 1483747"/>
                <a:gd name="connsiteY160" fmla="*/ 589136 h 959280"/>
                <a:gd name="connsiteX161" fmla="*/ 798942 w 1483747"/>
                <a:gd name="connsiteY161" fmla="*/ 585786 h 959280"/>
                <a:gd name="connsiteX162" fmla="*/ 803899 w 1483747"/>
                <a:gd name="connsiteY162" fmla="*/ 582424 h 959280"/>
                <a:gd name="connsiteX163" fmla="*/ 808864 w 1483747"/>
                <a:gd name="connsiteY163" fmla="*/ 579048 h 959280"/>
                <a:gd name="connsiteX164" fmla="*/ 813829 w 1483747"/>
                <a:gd name="connsiteY164" fmla="*/ 575660 h 959280"/>
                <a:gd name="connsiteX165" fmla="*/ 818786 w 1483747"/>
                <a:gd name="connsiteY165" fmla="*/ 572258 h 959280"/>
                <a:gd name="connsiteX166" fmla="*/ 823751 w 1483747"/>
                <a:gd name="connsiteY166" fmla="*/ 568844 h 959280"/>
                <a:gd name="connsiteX167" fmla="*/ 828716 w 1483747"/>
                <a:gd name="connsiteY167" fmla="*/ 565416 h 959280"/>
                <a:gd name="connsiteX168" fmla="*/ 833681 w 1483747"/>
                <a:gd name="connsiteY168" fmla="*/ 561976 h 959280"/>
                <a:gd name="connsiteX169" fmla="*/ 838638 w 1483747"/>
                <a:gd name="connsiteY169" fmla="*/ 558524 h 959280"/>
                <a:gd name="connsiteX170" fmla="*/ 843603 w 1483747"/>
                <a:gd name="connsiteY170" fmla="*/ 555058 h 959280"/>
                <a:gd name="connsiteX171" fmla="*/ 848568 w 1483747"/>
                <a:gd name="connsiteY171" fmla="*/ 551579 h 959280"/>
                <a:gd name="connsiteX172" fmla="*/ 853525 w 1483747"/>
                <a:gd name="connsiteY172" fmla="*/ 548087 h 959280"/>
                <a:gd name="connsiteX173" fmla="*/ 858490 w 1483747"/>
                <a:gd name="connsiteY173" fmla="*/ 544583 h 959280"/>
                <a:gd name="connsiteX174" fmla="*/ 863455 w 1483747"/>
                <a:gd name="connsiteY174" fmla="*/ 541066 h 959280"/>
                <a:gd name="connsiteX175" fmla="*/ 868412 w 1483747"/>
                <a:gd name="connsiteY175" fmla="*/ 537535 h 959280"/>
                <a:gd name="connsiteX176" fmla="*/ 873377 w 1483747"/>
                <a:gd name="connsiteY176" fmla="*/ 533993 h 959280"/>
                <a:gd name="connsiteX177" fmla="*/ 878342 w 1483747"/>
                <a:gd name="connsiteY177" fmla="*/ 530436 h 959280"/>
                <a:gd name="connsiteX178" fmla="*/ 883299 w 1483747"/>
                <a:gd name="connsiteY178" fmla="*/ 526867 h 959280"/>
                <a:gd name="connsiteX179" fmla="*/ 888264 w 1483747"/>
                <a:gd name="connsiteY179" fmla="*/ 523286 h 959280"/>
                <a:gd name="connsiteX180" fmla="*/ 893229 w 1483747"/>
                <a:gd name="connsiteY180" fmla="*/ 519691 h 959280"/>
                <a:gd name="connsiteX181" fmla="*/ 898186 w 1483747"/>
                <a:gd name="connsiteY181" fmla="*/ 516084 h 959280"/>
                <a:gd name="connsiteX182" fmla="*/ 903151 w 1483747"/>
                <a:gd name="connsiteY182" fmla="*/ 512463 h 959280"/>
                <a:gd name="connsiteX183" fmla="*/ 908116 w 1483747"/>
                <a:gd name="connsiteY183" fmla="*/ 508830 h 959280"/>
                <a:gd name="connsiteX184" fmla="*/ 913073 w 1483747"/>
                <a:gd name="connsiteY184" fmla="*/ 505184 h 959280"/>
                <a:gd name="connsiteX185" fmla="*/ 918038 w 1483747"/>
                <a:gd name="connsiteY185" fmla="*/ 501525 h 959280"/>
                <a:gd name="connsiteX186" fmla="*/ 923003 w 1483747"/>
                <a:gd name="connsiteY186" fmla="*/ 497853 h 959280"/>
                <a:gd name="connsiteX187" fmla="*/ 927959 w 1483747"/>
                <a:gd name="connsiteY187" fmla="*/ 494169 h 959280"/>
                <a:gd name="connsiteX188" fmla="*/ 932924 w 1483747"/>
                <a:gd name="connsiteY188" fmla="*/ 490471 h 959280"/>
                <a:gd name="connsiteX189" fmla="*/ 937889 w 1483747"/>
                <a:gd name="connsiteY189" fmla="*/ 486760 h 959280"/>
                <a:gd name="connsiteX190" fmla="*/ 942846 w 1483747"/>
                <a:gd name="connsiteY190" fmla="*/ 483037 h 959280"/>
                <a:gd name="connsiteX191" fmla="*/ 947811 w 1483747"/>
                <a:gd name="connsiteY191" fmla="*/ 479301 h 959280"/>
                <a:gd name="connsiteX192" fmla="*/ 952776 w 1483747"/>
                <a:gd name="connsiteY192" fmla="*/ 475551 h 959280"/>
                <a:gd name="connsiteX193" fmla="*/ 957733 w 1483747"/>
                <a:gd name="connsiteY193" fmla="*/ 471790 h 959280"/>
                <a:gd name="connsiteX194" fmla="*/ 962698 w 1483747"/>
                <a:gd name="connsiteY194" fmla="*/ 468015 h 959280"/>
                <a:gd name="connsiteX195" fmla="*/ 967663 w 1483747"/>
                <a:gd name="connsiteY195" fmla="*/ 464227 h 959280"/>
                <a:gd name="connsiteX196" fmla="*/ 972620 w 1483747"/>
                <a:gd name="connsiteY196" fmla="*/ 460426 h 959280"/>
                <a:gd name="connsiteX197" fmla="*/ 977585 w 1483747"/>
                <a:gd name="connsiteY197" fmla="*/ 456613 h 959280"/>
                <a:gd name="connsiteX198" fmla="*/ 982550 w 1483747"/>
                <a:gd name="connsiteY198" fmla="*/ 452787 h 959280"/>
                <a:gd name="connsiteX199" fmla="*/ 987507 w 1483747"/>
                <a:gd name="connsiteY199" fmla="*/ 448948 h 959280"/>
                <a:gd name="connsiteX200" fmla="*/ 992472 w 1483747"/>
                <a:gd name="connsiteY200" fmla="*/ 445096 h 959280"/>
                <a:gd name="connsiteX201" fmla="*/ 997437 w 1483747"/>
                <a:gd name="connsiteY201" fmla="*/ 441231 h 959280"/>
                <a:gd name="connsiteX202" fmla="*/ 1002394 w 1483747"/>
                <a:gd name="connsiteY202" fmla="*/ 437352 h 959280"/>
                <a:gd name="connsiteX203" fmla="*/ 1007359 w 1483747"/>
                <a:gd name="connsiteY203" fmla="*/ 433461 h 959280"/>
                <a:gd name="connsiteX204" fmla="*/ 1012324 w 1483747"/>
                <a:gd name="connsiteY204" fmla="*/ 429558 h 959280"/>
                <a:gd name="connsiteX205" fmla="*/ 1017281 w 1483747"/>
                <a:gd name="connsiteY205" fmla="*/ 425641 h 959280"/>
                <a:gd name="connsiteX206" fmla="*/ 1022246 w 1483747"/>
                <a:gd name="connsiteY206" fmla="*/ 421712 h 959280"/>
                <a:gd name="connsiteX207" fmla="*/ 1027211 w 1483747"/>
                <a:gd name="connsiteY207" fmla="*/ 417770 h 959280"/>
                <a:gd name="connsiteX208" fmla="*/ 1032168 w 1483747"/>
                <a:gd name="connsiteY208" fmla="*/ 413815 h 959280"/>
                <a:gd name="connsiteX209" fmla="*/ 1037133 w 1483747"/>
                <a:gd name="connsiteY209" fmla="*/ 409847 h 959280"/>
                <a:gd name="connsiteX210" fmla="*/ 1042098 w 1483747"/>
                <a:gd name="connsiteY210" fmla="*/ 405866 h 959280"/>
                <a:gd name="connsiteX211" fmla="*/ 1047063 w 1483747"/>
                <a:gd name="connsiteY211" fmla="*/ 401873 h 959280"/>
                <a:gd name="connsiteX212" fmla="*/ 1052020 w 1483747"/>
                <a:gd name="connsiteY212" fmla="*/ 397866 h 959280"/>
                <a:gd name="connsiteX213" fmla="*/ 1056985 w 1483747"/>
                <a:gd name="connsiteY213" fmla="*/ 393846 h 959280"/>
                <a:gd name="connsiteX214" fmla="*/ 1061950 w 1483747"/>
                <a:gd name="connsiteY214" fmla="*/ 389814 h 959280"/>
                <a:gd name="connsiteX215" fmla="*/ 1066906 w 1483747"/>
                <a:gd name="connsiteY215" fmla="*/ 385768 h 959280"/>
                <a:gd name="connsiteX216" fmla="*/ 1071871 w 1483747"/>
                <a:gd name="connsiteY216" fmla="*/ 381710 h 959280"/>
                <a:gd name="connsiteX217" fmla="*/ 1076836 w 1483747"/>
                <a:gd name="connsiteY217" fmla="*/ 377640 h 959280"/>
                <a:gd name="connsiteX218" fmla="*/ 1081793 w 1483747"/>
                <a:gd name="connsiteY218" fmla="*/ 373556 h 959280"/>
                <a:gd name="connsiteX219" fmla="*/ 1086758 w 1483747"/>
                <a:gd name="connsiteY219" fmla="*/ 369459 h 959280"/>
                <a:gd name="connsiteX220" fmla="*/ 1091723 w 1483747"/>
                <a:gd name="connsiteY220" fmla="*/ 365349 h 959280"/>
                <a:gd name="connsiteX221" fmla="*/ 1096680 w 1483747"/>
                <a:gd name="connsiteY221" fmla="*/ 361227 h 959280"/>
                <a:gd name="connsiteX222" fmla="*/ 1101645 w 1483747"/>
                <a:gd name="connsiteY222" fmla="*/ 357091 h 959280"/>
                <a:gd name="connsiteX223" fmla="*/ 1106610 w 1483747"/>
                <a:gd name="connsiteY223" fmla="*/ 352943 h 959280"/>
                <a:gd name="connsiteX224" fmla="*/ 1111567 w 1483747"/>
                <a:gd name="connsiteY224" fmla="*/ 348782 h 959280"/>
                <a:gd name="connsiteX225" fmla="*/ 1116532 w 1483747"/>
                <a:gd name="connsiteY225" fmla="*/ 344608 h 959280"/>
                <a:gd name="connsiteX226" fmla="*/ 1121497 w 1483747"/>
                <a:gd name="connsiteY226" fmla="*/ 340421 h 959280"/>
                <a:gd name="connsiteX227" fmla="*/ 1126454 w 1483747"/>
                <a:gd name="connsiteY227" fmla="*/ 336221 h 959280"/>
                <a:gd name="connsiteX228" fmla="*/ 1131419 w 1483747"/>
                <a:gd name="connsiteY228" fmla="*/ 332009 h 959280"/>
                <a:gd name="connsiteX229" fmla="*/ 1136384 w 1483747"/>
                <a:gd name="connsiteY229" fmla="*/ 327783 h 959280"/>
                <a:gd name="connsiteX230" fmla="*/ 1141341 w 1483747"/>
                <a:gd name="connsiteY230" fmla="*/ 323545 h 959280"/>
                <a:gd name="connsiteX231" fmla="*/ 1146306 w 1483747"/>
                <a:gd name="connsiteY231" fmla="*/ 319293 h 959280"/>
                <a:gd name="connsiteX232" fmla="*/ 1151271 w 1483747"/>
                <a:gd name="connsiteY232" fmla="*/ 315030 h 959280"/>
                <a:gd name="connsiteX233" fmla="*/ 1156228 w 1483747"/>
                <a:gd name="connsiteY233" fmla="*/ 310752 h 959280"/>
                <a:gd name="connsiteX234" fmla="*/ 1161193 w 1483747"/>
                <a:gd name="connsiteY234" fmla="*/ 306463 h 959280"/>
                <a:gd name="connsiteX235" fmla="*/ 1166158 w 1483747"/>
                <a:gd name="connsiteY235" fmla="*/ 302160 h 959280"/>
                <a:gd name="connsiteX236" fmla="*/ 1171115 w 1483747"/>
                <a:gd name="connsiteY236" fmla="*/ 297844 h 959280"/>
                <a:gd name="connsiteX237" fmla="*/ 1176080 w 1483747"/>
                <a:gd name="connsiteY237" fmla="*/ 293516 h 959280"/>
                <a:gd name="connsiteX238" fmla="*/ 1181045 w 1483747"/>
                <a:gd name="connsiteY238" fmla="*/ 289174 h 959280"/>
                <a:gd name="connsiteX239" fmla="*/ 1186001 w 1483747"/>
                <a:gd name="connsiteY239" fmla="*/ 284820 h 959280"/>
                <a:gd name="connsiteX240" fmla="*/ 1190966 w 1483747"/>
                <a:gd name="connsiteY240" fmla="*/ 280453 h 959280"/>
                <a:gd name="connsiteX241" fmla="*/ 1195931 w 1483747"/>
                <a:gd name="connsiteY241" fmla="*/ 276073 h 959280"/>
                <a:gd name="connsiteX242" fmla="*/ 1200888 w 1483747"/>
                <a:gd name="connsiteY242" fmla="*/ 271679 h 959280"/>
                <a:gd name="connsiteX243" fmla="*/ 1205853 w 1483747"/>
                <a:gd name="connsiteY243" fmla="*/ 267274 h 959280"/>
                <a:gd name="connsiteX244" fmla="*/ 1210818 w 1483747"/>
                <a:gd name="connsiteY244" fmla="*/ 262855 h 959280"/>
                <a:gd name="connsiteX245" fmla="*/ 1215775 w 1483747"/>
                <a:gd name="connsiteY245" fmla="*/ 258424 h 959280"/>
                <a:gd name="connsiteX246" fmla="*/ 1220740 w 1483747"/>
                <a:gd name="connsiteY246" fmla="*/ 253980 h 959280"/>
                <a:gd name="connsiteX247" fmla="*/ 1225705 w 1483747"/>
                <a:gd name="connsiteY247" fmla="*/ 249522 h 959280"/>
                <a:gd name="connsiteX248" fmla="*/ 1230662 w 1483747"/>
                <a:gd name="connsiteY248" fmla="*/ 245052 h 959280"/>
                <a:gd name="connsiteX249" fmla="*/ 1235627 w 1483747"/>
                <a:gd name="connsiteY249" fmla="*/ 240569 h 959280"/>
                <a:gd name="connsiteX250" fmla="*/ 1240592 w 1483747"/>
                <a:gd name="connsiteY250" fmla="*/ 236073 h 959280"/>
                <a:gd name="connsiteX251" fmla="*/ 1245557 w 1483747"/>
                <a:gd name="connsiteY251" fmla="*/ 231564 h 959280"/>
                <a:gd name="connsiteX252" fmla="*/ 1250514 w 1483747"/>
                <a:gd name="connsiteY252" fmla="*/ 227042 h 959280"/>
                <a:gd name="connsiteX253" fmla="*/ 1255479 w 1483747"/>
                <a:gd name="connsiteY253" fmla="*/ 222508 h 959280"/>
                <a:gd name="connsiteX254" fmla="*/ 1260444 w 1483747"/>
                <a:gd name="connsiteY254" fmla="*/ 217960 h 959280"/>
                <a:gd name="connsiteX255" fmla="*/ 1265401 w 1483747"/>
                <a:gd name="connsiteY255" fmla="*/ 213400 h 959280"/>
                <a:gd name="connsiteX256" fmla="*/ 1270366 w 1483747"/>
                <a:gd name="connsiteY256" fmla="*/ 208827 h 959280"/>
                <a:gd name="connsiteX257" fmla="*/ 1275331 w 1483747"/>
                <a:gd name="connsiteY257" fmla="*/ 204241 h 959280"/>
                <a:gd name="connsiteX258" fmla="*/ 1280288 w 1483747"/>
                <a:gd name="connsiteY258" fmla="*/ 199642 h 959280"/>
                <a:gd name="connsiteX259" fmla="*/ 1285253 w 1483747"/>
                <a:gd name="connsiteY259" fmla="*/ 195031 h 959280"/>
                <a:gd name="connsiteX260" fmla="*/ 1290218 w 1483747"/>
                <a:gd name="connsiteY260" fmla="*/ 190406 h 959280"/>
                <a:gd name="connsiteX261" fmla="*/ 1295175 w 1483747"/>
                <a:gd name="connsiteY261" fmla="*/ 185768 h 959280"/>
                <a:gd name="connsiteX262" fmla="*/ 1300140 w 1483747"/>
                <a:gd name="connsiteY262" fmla="*/ 181118 h 959280"/>
                <a:gd name="connsiteX263" fmla="*/ 1305105 w 1483747"/>
                <a:gd name="connsiteY263" fmla="*/ 176454 h 959280"/>
                <a:gd name="connsiteX264" fmla="*/ 1310062 w 1483747"/>
                <a:gd name="connsiteY264" fmla="*/ 171779 h 959280"/>
                <a:gd name="connsiteX265" fmla="*/ 1315027 w 1483747"/>
                <a:gd name="connsiteY265" fmla="*/ 167089 h 959280"/>
                <a:gd name="connsiteX266" fmla="*/ 1319992 w 1483747"/>
                <a:gd name="connsiteY266" fmla="*/ 162387 h 959280"/>
                <a:gd name="connsiteX267" fmla="*/ 1324949 w 1483747"/>
                <a:gd name="connsiteY267" fmla="*/ 157672 h 959280"/>
                <a:gd name="connsiteX268" fmla="*/ 1329914 w 1483747"/>
                <a:gd name="connsiteY268" fmla="*/ 152945 h 959280"/>
                <a:gd name="connsiteX269" fmla="*/ 1334879 w 1483747"/>
                <a:gd name="connsiteY269" fmla="*/ 148204 h 959280"/>
                <a:gd name="connsiteX270" fmla="*/ 1339836 w 1483747"/>
                <a:gd name="connsiteY270" fmla="*/ 143451 h 959280"/>
                <a:gd name="connsiteX271" fmla="*/ 1344800 w 1483747"/>
                <a:gd name="connsiteY271" fmla="*/ 138685 h 959280"/>
                <a:gd name="connsiteX272" fmla="*/ 1349765 w 1483747"/>
                <a:gd name="connsiteY272" fmla="*/ 133905 h 959280"/>
                <a:gd name="connsiteX273" fmla="*/ 1354722 w 1483747"/>
                <a:gd name="connsiteY273" fmla="*/ 129113 h 959280"/>
                <a:gd name="connsiteX274" fmla="*/ 1359687 w 1483747"/>
                <a:gd name="connsiteY274" fmla="*/ 124308 h 959280"/>
                <a:gd name="connsiteX275" fmla="*/ 1364652 w 1483747"/>
                <a:gd name="connsiteY275" fmla="*/ 119491 h 959280"/>
                <a:gd name="connsiteX276" fmla="*/ 1369609 w 1483747"/>
                <a:gd name="connsiteY276" fmla="*/ 114660 h 959280"/>
                <a:gd name="connsiteX277" fmla="*/ 1374574 w 1483747"/>
                <a:gd name="connsiteY277" fmla="*/ 109817 h 959280"/>
                <a:gd name="connsiteX278" fmla="*/ 1379539 w 1483747"/>
                <a:gd name="connsiteY278" fmla="*/ 104960 h 959280"/>
                <a:gd name="connsiteX279" fmla="*/ 1384496 w 1483747"/>
                <a:gd name="connsiteY279" fmla="*/ 100091 h 959280"/>
                <a:gd name="connsiteX280" fmla="*/ 1389461 w 1483747"/>
                <a:gd name="connsiteY280" fmla="*/ 95208 h 959280"/>
                <a:gd name="connsiteX281" fmla="*/ 1394426 w 1483747"/>
                <a:gd name="connsiteY281" fmla="*/ 90313 h 959280"/>
                <a:gd name="connsiteX282" fmla="*/ 1399383 w 1483747"/>
                <a:gd name="connsiteY282" fmla="*/ 85405 h 959280"/>
                <a:gd name="connsiteX283" fmla="*/ 1404348 w 1483747"/>
                <a:gd name="connsiteY283" fmla="*/ 80484 h 959280"/>
                <a:gd name="connsiteX284" fmla="*/ 1409313 w 1483747"/>
                <a:gd name="connsiteY284" fmla="*/ 75551 h 959280"/>
                <a:gd name="connsiteX285" fmla="*/ 1414270 w 1483747"/>
                <a:gd name="connsiteY285" fmla="*/ 70604 h 959280"/>
                <a:gd name="connsiteX286" fmla="*/ 1419235 w 1483747"/>
                <a:gd name="connsiteY286" fmla="*/ 65644 h 959280"/>
                <a:gd name="connsiteX287" fmla="*/ 1424200 w 1483747"/>
                <a:gd name="connsiteY287" fmla="*/ 60672 h 959280"/>
                <a:gd name="connsiteX288" fmla="*/ 1429157 w 1483747"/>
                <a:gd name="connsiteY288" fmla="*/ 55687 h 959280"/>
                <a:gd name="connsiteX289" fmla="*/ 1434122 w 1483747"/>
                <a:gd name="connsiteY289" fmla="*/ 50689 h 959280"/>
                <a:gd name="connsiteX290" fmla="*/ 1439087 w 1483747"/>
                <a:gd name="connsiteY290" fmla="*/ 45678 h 959280"/>
                <a:gd name="connsiteX291" fmla="*/ 1444044 w 1483747"/>
                <a:gd name="connsiteY291" fmla="*/ 40654 h 959280"/>
                <a:gd name="connsiteX292" fmla="*/ 1449009 w 1483747"/>
                <a:gd name="connsiteY292" fmla="*/ 35618 h 959280"/>
                <a:gd name="connsiteX293" fmla="*/ 1453974 w 1483747"/>
                <a:gd name="connsiteY293" fmla="*/ 30568 h 959280"/>
                <a:gd name="connsiteX294" fmla="*/ 1458939 w 1483747"/>
                <a:gd name="connsiteY294" fmla="*/ 25506 h 959280"/>
                <a:gd name="connsiteX295" fmla="*/ 1463896 w 1483747"/>
                <a:gd name="connsiteY295" fmla="*/ 20430 h 959280"/>
                <a:gd name="connsiteX296" fmla="*/ 1468860 w 1483747"/>
                <a:gd name="connsiteY296" fmla="*/ 15342 h 959280"/>
                <a:gd name="connsiteX297" fmla="*/ 1473826 w 1483747"/>
                <a:gd name="connsiteY297" fmla="*/ 10241 h 959280"/>
                <a:gd name="connsiteX298" fmla="*/ 1478782 w 1483747"/>
                <a:gd name="connsiteY298" fmla="*/ 5127 h 959280"/>
                <a:gd name="connsiteX299" fmla="*/ 1483747 w 1483747"/>
                <a:gd name="connsiteY299" fmla="*/ 0 h 95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</a:cxnLst>
              <a:rect l="l" t="t" r="r" b="b"/>
              <a:pathLst>
                <a:path w="1483747" h="959280">
                  <a:moveTo>
                    <a:pt x="0" y="959281"/>
                  </a:moveTo>
                  <a:lnTo>
                    <a:pt x="4963" y="957993"/>
                  </a:lnTo>
                  <a:lnTo>
                    <a:pt x="9925" y="956689"/>
                  </a:lnTo>
                  <a:lnTo>
                    <a:pt x="14888" y="955377"/>
                  </a:lnTo>
                  <a:lnTo>
                    <a:pt x="19849" y="954048"/>
                  </a:lnTo>
                  <a:lnTo>
                    <a:pt x="24812" y="952704"/>
                  </a:lnTo>
                  <a:lnTo>
                    <a:pt x="29775" y="951351"/>
                  </a:lnTo>
                  <a:lnTo>
                    <a:pt x="34737" y="949982"/>
                  </a:lnTo>
                  <a:lnTo>
                    <a:pt x="39699" y="948605"/>
                  </a:lnTo>
                  <a:lnTo>
                    <a:pt x="44661" y="947212"/>
                  </a:lnTo>
                  <a:lnTo>
                    <a:pt x="49624" y="945803"/>
                  </a:lnTo>
                  <a:lnTo>
                    <a:pt x="54587" y="944386"/>
                  </a:lnTo>
                  <a:lnTo>
                    <a:pt x="59548" y="942952"/>
                  </a:lnTo>
                  <a:lnTo>
                    <a:pt x="64511" y="941510"/>
                  </a:lnTo>
                  <a:lnTo>
                    <a:pt x="69474" y="940052"/>
                  </a:lnTo>
                  <a:lnTo>
                    <a:pt x="74436" y="938586"/>
                  </a:lnTo>
                  <a:lnTo>
                    <a:pt x="79398" y="937104"/>
                  </a:lnTo>
                  <a:lnTo>
                    <a:pt x="84360" y="935606"/>
                  </a:lnTo>
                  <a:lnTo>
                    <a:pt x="89323" y="934099"/>
                  </a:lnTo>
                  <a:lnTo>
                    <a:pt x="94286" y="932577"/>
                  </a:lnTo>
                  <a:lnTo>
                    <a:pt x="99247" y="931038"/>
                  </a:lnTo>
                  <a:lnTo>
                    <a:pt x="104210" y="929491"/>
                  </a:lnTo>
                  <a:lnTo>
                    <a:pt x="109172" y="927936"/>
                  </a:lnTo>
                  <a:lnTo>
                    <a:pt x="114135" y="926356"/>
                  </a:lnTo>
                  <a:lnTo>
                    <a:pt x="119097" y="924777"/>
                  </a:lnTo>
                  <a:lnTo>
                    <a:pt x="124059" y="923173"/>
                  </a:lnTo>
                  <a:lnTo>
                    <a:pt x="129022" y="921561"/>
                  </a:lnTo>
                  <a:lnTo>
                    <a:pt x="133984" y="919941"/>
                  </a:lnTo>
                  <a:lnTo>
                    <a:pt x="138946" y="918305"/>
                  </a:lnTo>
                  <a:lnTo>
                    <a:pt x="143909" y="916653"/>
                  </a:lnTo>
                  <a:lnTo>
                    <a:pt x="148871" y="914984"/>
                  </a:lnTo>
                  <a:lnTo>
                    <a:pt x="153834" y="913316"/>
                  </a:lnTo>
                  <a:lnTo>
                    <a:pt x="158796" y="911623"/>
                  </a:lnTo>
                  <a:lnTo>
                    <a:pt x="163758" y="909922"/>
                  </a:lnTo>
                  <a:lnTo>
                    <a:pt x="168721" y="908205"/>
                  </a:lnTo>
                  <a:lnTo>
                    <a:pt x="173683" y="906480"/>
                  </a:lnTo>
                  <a:lnTo>
                    <a:pt x="178645" y="904739"/>
                  </a:lnTo>
                  <a:lnTo>
                    <a:pt x="183608" y="902989"/>
                  </a:lnTo>
                  <a:lnTo>
                    <a:pt x="188570" y="901215"/>
                  </a:lnTo>
                  <a:lnTo>
                    <a:pt x="193533" y="899441"/>
                  </a:lnTo>
                  <a:lnTo>
                    <a:pt x="198495" y="897651"/>
                  </a:lnTo>
                  <a:lnTo>
                    <a:pt x="203457" y="895845"/>
                  </a:lnTo>
                  <a:lnTo>
                    <a:pt x="208420" y="894023"/>
                  </a:lnTo>
                  <a:lnTo>
                    <a:pt x="213382" y="892192"/>
                  </a:lnTo>
                  <a:lnTo>
                    <a:pt x="218344" y="890354"/>
                  </a:lnTo>
                  <a:lnTo>
                    <a:pt x="223307" y="888499"/>
                  </a:lnTo>
                  <a:lnTo>
                    <a:pt x="228269" y="886628"/>
                  </a:lnTo>
                  <a:lnTo>
                    <a:pt x="233232" y="884741"/>
                  </a:lnTo>
                  <a:lnTo>
                    <a:pt x="238193" y="882846"/>
                  </a:lnTo>
                  <a:lnTo>
                    <a:pt x="243156" y="880942"/>
                  </a:lnTo>
                  <a:lnTo>
                    <a:pt x="248119" y="879023"/>
                  </a:lnTo>
                  <a:lnTo>
                    <a:pt x="253081" y="877087"/>
                  </a:lnTo>
                  <a:lnTo>
                    <a:pt x="258043" y="875143"/>
                  </a:lnTo>
                  <a:lnTo>
                    <a:pt x="263006" y="873183"/>
                  </a:lnTo>
                  <a:lnTo>
                    <a:pt x="267968" y="871207"/>
                  </a:lnTo>
                  <a:lnTo>
                    <a:pt x="272931" y="869222"/>
                  </a:lnTo>
                  <a:lnTo>
                    <a:pt x="277892" y="867230"/>
                  </a:lnTo>
                  <a:lnTo>
                    <a:pt x="282855" y="865213"/>
                  </a:lnTo>
                  <a:lnTo>
                    <a:pt x="287818" y="863188"/>
                  </a:lnTo>
                  <a:lnTo>
                    <a:pt x="292780" y="861155"/>
                  </a:lnTo>
                  <a:lnTo>
                    <a:pt x="297742" y="859106"/>
                  </a:lnTo>
                  <a:lnTo>
                    <a:pt x="302704" y="857041"/>
                  </a:lnTo>
                  <a:lnTo>
                    <a:pt x="307667" y="854967"/>
                  </a:lnTo>
                  <a:lnTo>
                    <a:pt x="312630" y="852877"/>
                  </a:lnTo>
                  <a:lnTo>
                    <a:pt x="317591" y="850780"/>
                  </a:lnTo>
                  <a:lnTo>
                    <a:pt x="322554" y="848666"/>
                  </a:lnTo>
                  <a:lnTo>
                    <a:pt x="327516" y="846535"/>
                  </a:lnTo>
                  <a:lnTo>
                    <a:pt x="332479" y="844397"/>
                  </a:lnTo>
                  <a:lnTo>
                    <a:pt x="337441" y="842243"/>
                  </a:lnTo>
                  <a:lnTo>
                    <a:pt x="342403" y="840080"/>
                  </a:lnTo>
                  <a:lnTo>
                    <a:pt x="347366" y="837901"/>
                  </a:lnTo>
                  <a:lnTo>
                    <a:pt x="352328" y="835715"/>
                  </a:lnTo>
                  <a:lnTo>
                    <a:pt x="357290" y="833512"/>
                  </a:lnTo>
                  <a:lnTo>
                    <a:pt x="362253" y="831292"/>
                  </a:lnTo>
                  <a:lnTo>
                    <a:pt x="367215" y="829065"/>
                  </a:lnTo>
                  <a:lnTo>
                    <a:pt x="372178" y="826821"/>
                  </a:lnTo>
                  <a:lnTo>
                    <a:pt x="377140" y="824562"/>
                  </a:lnTo>
                  <a:lnTo>
                    <a:pt x="382102" y="822294"/>
                  </a:lnTo>
                  <a:lnTo>
                    <a:pt x="387065" y="820018"/>
                  </a:lnTo>
                  <a:lnTo>
                    <a:pt x="392027" y="817717"/>
                  </a:lnTo>
                  <a:lnTo>
                    <a:pt x="396989" y="815409"/>
                  </a:lnTo>
                  <a:lnTo>
                    <a:pt x="401952" y="813093"/>
                  </a:lnTo>
                  <a:lnTo>
                    <a:pt x="406914" y="810760"/>
                  </a:lnTo>
                  <a:lnTo>
                    <a:pt x="411877" y="808411"/>
                  </a:lnTo>
                  <a:lnTo>
                    <a:pt x="416839" y="806054"/>
                  </a:lnTo>
                  <a:lnTo>
                    <a:pt x="421801" y="803681"/>
                  </a:lnTo>
                  <a:lnTo>
                    <a:pt x="426764" y="801300"/>
                  </a:lnTo>
                  <a:lnTo>
                    <a:pt x="431725" y="798902"/>
                  </a:lnTo>
                  <a:lnTo>
                    <a:pt x="436692" y="796497"/>
                  </a:lnTo>
                  <a:lnTo>
                    <a:pt x="441649" y="794067"/>
                  </a:lnTo>
                  <a:lnTo>
                    <a:pt x="446614" y="791637"/>
                  </a:lnTo>
                  <a:lnTo>
                    <a:pt x="451579" y="789183"/>
                  </a:lnTo>
                  <a:lnTo>
                    <a:pt x="456536" y="786729"/>
                  </a:lnTo>
                  <a:lnTo>
                    <a:pt x="461501" y="784250"/>
                  </a:lnTo>
                  <a:lnTo>
                    <a:pt x="466466" y="781764"/>
                  </a:lnTo>
                  <a:lnTo>
                    <a:pt x="471423" y="779261"/>
                  </a:lnTo>
                  <a:lnTo>
                    <a:pt x="476388" y="776750"/>
                  </a:lnTo>
                  <a:lnTo>
                    <a:pt x="481353" y="774223"/>
                  </a:lnTo>
                  <a:lnTo>
                    <a:pt x="486310" y="771688"/>
                  </a:lnTo>
                  <a:lnTo>
                    <a:pt x="491275" y="769137"/>
                  </a:lnTo>
                  <a:lnTo>
                    <a:pt x="496240" y="766569"/>
                  </a:lnTo>
                  <a:lnTo>
                    <a:pt x="501196" y="763993"/>
                  </a:lnTo>
                  <a:lnTo>
                    <a:pt x="506161" y="761402"/>
                  </a:lnTo>
                  <a:lnTo>
                    <a:pt x="511126" y="758802"/>
                  </a:lnTo>
                  <a:lnTo>
                    <a:pt x="516083" y="756186"/>
                  </a:lnTo>
                  <a:lnTo>
                    <a:pt x="521048" y="753553"/>
                  </a:lnTo>
                  <a:lnTo>
                    <a:pt x="526013" y="750913"/>
                  </a:lnTo>
                  <a:lnTo>
                    <a:pt x="530970" y="748256"/>
                  </a:lnTo>
                  <a:lnTo>
                    <a:pt x="535935" y="745591"/>
                  </a:lnTo>
                  <a:lnTo>
                    <a:pt x="540900" y="742910"/>
                  </a:lnTo>
                  <a:lnTo>
                    <a:pt x="545857" y="740217"/>
                  </a:lnTo>
                  <a:lnTo>
                    <a:pt x="550822" y="737510"/>
                  </a:lnTo>
                  <a:lnTo>
                    <a:pt x="555787" y="734791"/>
                  </a:lnTo>
                  <a:lnTo>
                    <a:pt x="560744" y="732059"/>
                  </a:lnTo>
                  <a:lnTo>
                    <a:pt x="565709" y="729315"/>
                  </a:lnTo>
                  <a:lnTo>
                    <a:pt x="570674" y="726557"/>
                  </a:lnTo>
                  <a:lnTo>
                    <a:pt x="575631" y="723787"/>
                  </a:lnTo>
                  <a:lnTo>
                    <a:pt x="580596" y="721003"/>
                  </a:lnTo>
                  <a:lnTo>
                    <a:pt x="585561" y="718207"/>
                  </a:lnTo>
                  <a:lnTo>
                    <a:pt x="590518" y="715397"/>
                  </a:lnTo>
                  <a:lnTo>
                    <a:pt x="595483" y="712575"/>
                  </a:lnTo>
                  <a:lnTo>
                    <a:pt x="600448" y="709740"/>
                  </a:lnTo>
                  <a:lnTo>
                    <a:pt x="605405" y="706893"/>
                  </a:lnTo>
                  <a:lnTo>
                    <a:pt x="610370" y="704032"/>
                  </a:lnTo>
                  <a:lnTo>
                    <a:pt x="615335" y="701158"/>
                  </a:lnTo>
                  <a:lnTo>
                    <a:pt x="620292" y="698272"/>
                  </a:lnTo>
                  <a:lnTo>
                    <a:pt x="625257" y="695373"/>
                  </a:lnTo>
                  <a:lnTo>
                    <a:pt x="630222" y="692461"/>
                  </a:lnTo>
                  <a:lnTo>
                    <a:pt x="635187" y="689535"/>
                  </a:lnTo>
                  <a:lnTo>
                    <a:pt x="640144" y="686598"/>
                  </a:lnTo>
                  <a:lnTo>
                    <a:pt x="645109" y="683647"/>
                  </a:lnTo>
                  <a:lnTo>
                    <a:pt x="650074" y="680684"/>
                  </a:lnTo>
                  <a:lnTo>
                    <a:pt x="655030" y="677707"/>
                  </a:lnTo>
                  <a:lnTo>
                    <a:pt x="659995" y="674717"/>
                  </a:lnTo>
                  <a:lnTo>
                    <a:pt x="664960" y="671715"/>
                  </a:lnTo>
                  <a:lnTo>
                    <a:pt x="669917" y="668700"/>
                  </a:lnTo>
                  <a:lnTo>
                    <a:pt x="674882" y="665672"/>
                  </a:lnTo>
                  <a:lnTo>
                    <a:pt x="679847" y="662631"/>
                  </a:lnTo>
                  <a:lnTo>
                    <a:pt x="684804" y="659577"/>
                  </a:lnTo>
                  <a:lnTo>
                    <a:pt x="689769" y="656511"/>
                  </a:lnTo>
                  <a:lnTo>
                    <a:pt x="694734" y="653431"/>
                  </a:lnTo>
                  <a:lnTo>
                    <a:pt x="699691" y="650339"/>
                  </a:lnTo>
                  <a:lnTo>
                    <a:pt x="704656" y="647233"/>
                  </a:lnTo>
                  <a:lnTo>
                    <a:pt x="709621" y="644115"/>
                  </a:lnTo>
                  <a:lnTo>
                    <a:pt x="714578" y="640985"/>
                  </a:lnTo>
                  <a:lnTo>
                    <a:pt x="719543" y="637840"/>
                  </a:lnTo>
                  <a:lnTo>
                    <a:pt x="724508" y="634683"/>
                  </a:lnTo>
                  <a:lnTo>
                    <a:pt x="729465" y="631514"/>
                  </a:lnTo>
                  <a:lnTo>
                    <a:pt x="734430" y="628332"/>
                  </a:lnTo>
                  <a:lnTo>
                    <a:pt x="739395" y="625135"/>
                  </a:lnTo>
                  <a:lnTo>
                    <a:pt x="744352" y="621927"/>
                  </a:lnTo>
                  <a:lnTo>
                    <a:pt x="749317" y="618706"/>
                  </a:lnTo>
                  <a:lnTo>
                    <a:pt x="754282" y="615472"/>
                  </a:lnTo>
                  <a:lnTo>
                    <a:pt x="759239" y="612226"/>
                  </a:lnTo>
                  <a:lnTo>
                    <a:pt x="764204" y="608966"/>
                  </a:lnTo>
                  <a:lnTo>
                    <a:pt x="769169" y="605693"/>
                  </a:lnTo>
                  <a:lnTo>
                    <a:pt x="774126" y="602407"/>
                  </a:lnTo>
                  <a:lnTo>
                    <a:pt x="779091" y="599109"/>
                  </a:lnTo>
                  <a:lnTo>
                    <a:pt x="784056" y="595797"/>
                  </a:lnTo>
                  <a:lnTo>
                    <a:pt x="789012" y="592473"/>
                  </a:lnTo>
                  <a:lnTo>
                    <a:pt x="793977" y="589136"/>
                  </a:lnTo>
                  <a:lnTo>
                    <a:pt x="798942" y="585786"/>
                  </a:lnTo>
                  <a:lnTo>
                    <a:pt x="803899" y="582424"/>
                  </a:lnTo>
                  <a:lnTo>
                    <a:pt x="808864" y="579048"/>
                  </a:lnTo>
                  <a:lnTo>
                    <a:pt x="813829" y="575660"/>
                  </a:lnTo>
                  <a:lnTo>
                    <a:pt x="818786" y="572258"/>
                  </a:lnTo>
                  <a:lnTo>
                    <a:pt x="823751" y="568844"/>
                  </a:lnTo>
                  <a:lnTo>
                    <a:pt x="828716" y="565416"/>
                  </a:lnTo>
                  <a:lnTo>
                    <a:pt x="833681" y="561976"/>
                  </a:lnTo>
                  <a:lnTo>
                    <a:pt x="838638" y="558524"/>
                  </a:lnTo>
                  <a:lnTo>
                    <a:pt x="843603" y="555058"/>
                  </a:lnTo>
                  <a:lnTo>
                    <a:pt x="848568" y="551579"/>
                  </a:lnTo>
                  <a:lnTo>
                    <a:pt x="853525" y="548087"/>
                  </a:lnTo>
                  <a:lnTo>
                    <a:pt x="858490" y="544583"/>
                  </a:lnTo>
                  <a:lnTo>
                    <a:pt x="863455" y="541066"/>
                  </a:lnTo>
                  <a:lnTo>
                    <a:pt x="868412" y="537535"/>
                  </a:lnTo>
                  <a:lnTo>
                    <a:pt x="873377" y="533993"/>
                  </a:lnTo>
                  <a:lnTo>
                    <a:pt x="878342" y="530436"/>
                  </a:lnTo>
                  <a:lnTo>
                    <a:pt x="883299" y="526867"/>
                  </a:lnTo>
                  <a:lnTo>
                    <a:pt x="888264" y="523286"/>
                  </a:lnTo>
                  <a:lnTo>
                    <a:pt x="893229" y="519691"/>
                  </a:lnTo>
                  <a:lnTo>
                    <a:pt x="898186" y="516084"/>
                  </a:lnTo>
                  <a:lnTo>
                    <a:pt x="903151" y="512463"/>
                  </a:lnTo>
                  <a:lnTo>
                    <a:pt x="908116" y="508830"/>
                  </a:lnTo>
                  <a:lnTo>
                    <a:pt x="913073" y="505184"/>
                  </a:lnTo>
                  <a:lnTo>
                    <a:pt x="918038" y="501525"/>
                  </a:lnTo>
                  <a:lnTo>
                    <a:pt x="923003" y="497853"/>
                  </a:lnTo>
                  <a:lnTo>
                    <a:pt x="927959" y="494169"/>
                  </a:lnTo>
                  <a:lnTo>
                    <a:pt x="932924" y="490471"/>
                  </a:lnTo>
                  <a:lnTo>
                    <a:pt x="937889" y="486760"/>
                  </a:lnTo>
                  <a:lnTo>
                    <a:pt x="942846" y="483037"/>
                  </a:lnTo>
                  <a:lnTo>
                    <a:pt x="947811" y="479301"/>
                  </a:lnTo>
                  <a:lnTo>
                    <a:pt x="952776" y="475551"/>
                  </a:lnTo>
                  <a:lnTo>
                    <a:pt x="957733" y="471790"/>
                  </a:lnTo>
                  <a:lnTo>
                    <a:pt x="962698" y="468015"/>
                  </a:lnTo>
                  <a:lnTo>
                    <a:pt x="967663" y="464227"/>
                  </a:lnTo>
                  <a:lnTo>
                    <a:pt x="972620" y="460426"/>
                  </a:lnTo>
                  <a:lnTo>
                    <a:pt x="977585" y="456613"/>
                  </a:lnTo>
                  <a:lnTo>
                    <a:pt x="982550" y="452787"/>
                  </a:lnTo>
                  <a:lnTo>
                    <a:pt x="987507" y="448948"/>
                  </a:lnTo>
                  <a:lnTo>
                    <a:pt x="992472" y="445096"/>
                  </a:lnTo>
                  <a:lnTo>
                    <a:pt x="997437" y="441231"/>
                  </a:lnTo>
                  <a:lnTo>
                    <a:pt x="1002394" y="437352"/>
                  </a:lnTo>
                  <a:lnTo>
                    <a:pt x="1007359" y="433461"/>
                  </a:lnTo>
                  <a:lnTo>
                    <a:pt x="1012324" y="429558"/>
                  </a:lnTo>
                  <a:lnTo>
                    <a:pt x="1017281" y="425641"/>
                  </a:lnTo>
                  <a:lnTo>
                    <a:pt x="1022246" y="421712"/>
                  </a:lnTo>
                  <a:lnTo>
                    <a:pt x="1027211" y="417770"/>
                  </a:lnTo>
                  <a:lnTo>
                    <a:pt x="1032168" y="413815"/>
                  </a:lnTo>
                  <a:lnTo>
                    <a:pt x="1037133" y="409847"/>
                  </a:lnTo>
                  <a:lnTo>
                    <a:pt x="1042098" y="405866"/>
                  </a:lnTo>
                  <a:lnTo>
                    <a:pt x="1047063" y="401873"/>
                  </a:lnTo>
                  <a:lnTo>
                    <a:pt x="1052020" y="397866"/>
                  </a:lnTo>
                  <a:lnTo>
                    <a:pt x="1056985" y="393846"/>
                  </a:lnTo>
                  <a:lnTo>
                    <a:pt x="1061950" y="389814"/>
                  </a:lnTo>
                  <a:lnTo>
                    <a:pt x="1066906" y="385768"/>
                  </a:lnTo>
                  <a:lnTo>
                    <a:pt x="1071871" y="381710"/>
                  </a:lnTo>
                  <a:lnTo>
                    <a:pt x="1076836" y="377640"/>
                  </a:lnTo>
                  <a:lnTo>
                    <a:pt x="1081793" y="373556"/>
                  </a:lnTo>
                  <a:lnTo>
                    <a:pt x="1086758" y="369459"/>
                  </a:lnTo>
                  <a:lnTo>
                    <a:pt x="1091723" y="365349"/>
                  </a:lnTo>
                  <a:lnTo>
                    <a:pt x="1096680" y="361227"/>
                  </a:lnTo>
                  <a:lnTo>
                    <a:pt x="1101645" y="357091"/>
                  </a:lnTo>
                  <a:lnTo>
                    <a:pt x="1106610" y="352943"/>
                  </a:lnTo>
                  <a:lnTo>
                    <a:pt x="1111567" y="348782"/>
                  </a:lnTo>
                  <a:lnTo>
                    <a:pt x="1116532" y="344608"/>
                  </a:lnTo>
                  <a:lnTo>
                    <a:pt x="1121497" y="340421"/>
                  </a:lnTo>
                  <a:lnTo>
                    <a:pt x="1126454" y="336221"/>
                  </a:lnTo>
                  <a:lnTo>
                    <a:pt x="1131419" y="332009"/>
                  </a:lnTo>
                  <a:lnTo>
                    <a:pt x="1136384" y="327783"/>
                  </a:lnTo>
                  <a:lnTo>
                    <a:pt x="1141341" y="323545"/>
                  </a:lnTo>
                  <a:lnTo>
                    <a:pt x="1146306" y="319293"/>
                  </a:lnTo>
                  <a:lnTo>
                    <a:pt x="1151271" y="315030"/>
                  </a:lnTo>
                  <a:lnTo>
                    <a:pt x="1156228" y="310752"/>
                  </a:lnTo>
                  <a:lnTo>
                    <a:pt x="1161193" y="306463"/>
                  </a:lnTo>
                  <a:lnTo>
                    <a:pt x="1166158" y="302160"/>
                  </a:lnTo>
                  <a:lnTo>
                    <a:pt x="1171115" y="297844"/>
                  </a:lnTo>
                  <a:lnTo>
                    <a:pt x="1176080" y="293516"/>
                  </a:lnTo>
                  <a:lnTo>
                    <a:pt x="1181045" y="289174"/>
                  </a:lnTo>
                  <a:lnTo>
                    <a:pt x="1186001" y="284820"/>
                  </a:lnTo>
                  <a:lnTo>
                    <a:pt x="1190966" y="280453"/>
                  </a:lnTo>
                  <a:lnTo>
                    <a:pt x="1195931" y="276073"/>
                  </a:lnTo>
                  <a:lnTo>
                    <a:pt x="1200888" y="271679"/>
                  </a:lnTo>
                  <a:lnTo>
                    <a:pt x="1205853" y="267274"/>
                  </a:lnTo>
                  <a:lnTo>
                    <a:pt x="1210818" y="262855"/>
                  </a:lnTo>
                  <a:lnTo>
                    <a:pt x="1215775" y="258424"/>
                  </a:lnTo>
                  <a:lnTo>
                    <a:pt x="1220740" y="253980"/>
                  </a:lnTo>
                  <a:lnTo>
                    <a:pt x="1225705" y="249522"/>
                  </a:lnTo>
                  <a:lnTo>
                    <a:pt x="1230662" y="245052"/>
                  </a:lnTo>
                  <a:lnTo>
                    <a:pt x="1235627" y="240569"/>
                  </a:lnTo>
                  <a:lnTo>
                    <a:pt x="1240592" y="236073"/>
                  </a:lnTo>
                  <a:lnTo>
                    <a:pt x="1245557" y="231564"/>
                  </a:lnTo>
                  <a:lnTo>
                    <a:pt x="1250514" y="227042"/>
                  </a:lnTo>
                  <a:lnTo>
                    <a:pt x="1255479" y="222508"/>
                  </a:lnTo>
                  <a:lnTo>
                    <a:pt x="1260444" y="217960"/>
                  </a:lnTo>
                  <a:lnTo>
                    <a:pt x="1265401" y="213400"/>
                  </a:lnTo>
                  <a:lnTo>
                    <a:pt x="1270366" y="208827"/>
                  </a:lnTo>
                  <a:lnTo>
                    <a:pt x="1275331" y="204241"/>
                  </a:lnTo>
                  <a:lnTo>
                    <a:pt x="1280288" y="199642"/>
                  </a:lnTo>
                  <a:lnTo>
                    <a:pt x="1285253" y="195031"/>
                  </a:lnTo>
                  <a:lnTo>
                    <a:pt x="1290218" y="190406"/>
                  </a:lnTo>
                  <a:lnTo>
                    <a:pt x="1295175" y="185768"/>
                  </a:lnTo>
                  <a:lnTo>
                    <a:pt x="1300140" y="181118"/>
                  </a:lnTo>
                  <a:lnTo>
                    <a:pt x="1305105" y="176454"/>
                  </a:lnTo>
                  <a:lnTo>
                    <a:pt x="1310062" y="171779"/>
                  </a:lnTo>
                  <a:lnTo>
                    <a:pt x="1315027" y="167089"/>
                  </a:lnTo>
                  <a:lnTo>
                    <a:pt x="1319992" y="162387"/>
                  </a:lnTo>
                  <a:lnTo>
                    <a:pt x="1324949" y="157672"/>
                  </a:lnTo>
                  <a:lnTo>
                    <a:pt x="1329914" y="152945"/>
                  </a:lnTo>
                  <a:lnTo>
                    <a:pt x="1334879" y="148204"/>
                  </a:lnTo>
                  <a:lnTo>
                    <a:pt x="1339836" y="143451"/>
                  </a:lnTo>
                  <a:lnTo>
                    <a:pt x="1344800" y="138685"/>
                  </a:lnTo>
                  <a:lnTo>
                    <a:pt x="1349765" y="133905"/>
                  </a:lnTo>
                  <a:lnTo>
                    <a:pt x="1354722" y="129113"/>
                  </a:lnTo>
                  <a:lnTo>
                    <a:pt x="1359687" y="124308"/>
                  </a:lnTo>
                  <a:lnTo>
                    <a:pt x="1364652" y="119491"/>
                  </a:lnTo>
                  <a:lnTo>
                    <a:pt x="1369609" y="114660"/>
                  </a:lnTo>
                  <a:lnTo>
                    <a:pt x="1374574" y="109817"/>
                  </a:lnTo>
                  <a:lnTo>
                    <a:pt x="1379539" y="104960"/>
                  </a:lnTo>
                  <a:lnTo>
                    <a:pt x="1384496" y="100091"/>
                  </a:lnTo>
                  <a:lnTo>
                    <a:pt x="1389461" y="95208"/>
                  </a:lnTo>
                  <a:lnTo>
                    <a:pt x="1394426" y="90313"/>
                  </a:lnTo>
                  <a:lnTo>
                    <a:pt x="1399383" y="85405"/>
                  </a:lnTo>
                  <a:lnTo>
                    <a:pt x="1404348" y="80484"/>
                  </a:lnTo>
                  <a:lnTo>
                    <a:pt x="1409313" y="75551"/>
                  </a:lnTo>
                  <a:lnTo>
                    <a:pt x="1414270" y="70604"/>
                  </a:lnTo>
                  <a:lnTo>
                    <a:pt x="1419235" y="65644"/>
                  </a:lnTo>
                  <a:lnTo>
                    <a:pt x="1424200" y="60672"/>
                  </a:lnTo>
                  <a:lnTo>
                    <a:pt x="1429157" y="55687"/>
                  </a:lnTo>
                  <a:lnTo>
                    <a:pt x="1434122" y="50689"/>
                  </a:lnTo>
                  <a:lnTo>
                    <a:pt x="1439087" y="45678"/>
                  </a:lnTo>
                  <a:lnTo>
                    <a:pt x="1444044" y="40654"/>
                  </a:lnTo>
                  <a:lnTo>
                    <a:pt x="1449009" y="35618"/>
                  </a:lnTo>
                  <a:lnTo>
                    <a:pt x="1453974" y="30568"/>
                  </a:lnTo>
                  <a:lnTo>
                    <a:pt x="1458939" y="25506"/>
                  </a:lnTo>
                  <a:lnTo>
                    <a:pt x="1463896" y="20430"/>
                  </a:lnTo>
                  <a:lnTo>
                    <a:pt x="1468860" y="15342"/>
                  </a:lnTo>
                  <a:lnTo>
                    <a:pt x="1473826" y="10241"/>
                  </a:lnTo>
                  <a:lnTo>
                    <a:pt x="1478782" y="5127"/>
                  </a:lnTo>
                  <a:lnTo>
                    <a:pt x="1483747" y="0"/>
                  </a:lnTo>
                </a:path>
              </a:pathLst>
            </a:custGeom>
            <a:noFill/>
            <a:ln w="6477" cap="rnd">
              <a:solidFill>
                <a:srgbClr val="3DA4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1" name="Freeform 3090">
              <a:extLst>
                <a:ext uri="{FF2B5EF4-FFF2-40B4-BE49-F238E27FC236}">
                  <a16:creationId xmlns:a16="http://schemas.microsoft.com/office/drawing/2014/main" id="{250D444F-C7EA-FC6B-6E1F-B3888D049F21}"/>
                </a:ext>
              </a:extLst>
            </p:cNvPr>
            <p:cNvSpPr/>
            <p:nvPr/>
          </p:nvSpPr>
          <p:spPr>
            <a:xfrm>
              <a:off x="7439950" y="4682623"/>
              <a:ext cx="34989" cy="34989"/>
            </a:xfrm>
            <a:custGeom>
              <a:avLst/>
              <a:gdLst>
                <a:gd name="connsiteX0" fmla="*/ 34990 w 34989"/>
                <a:gd name="connsiteY0" fmla="*/ 17495 h 34989"/>
                <a:gd name="connsiteX1" fmla="*/ 17495 w 34989"/>
                <a:gd name="connsiteY1" fmla="*/ 34990 h 34989"/>
                <a:gd name="connsiteX2" fmla="*/ 0 w 34989"/>
                <a:gd name="connsiteY2" fmla="*/ 17495 h 34989"/>
                <a:gd name="connsiteX3" fmla="*/ 17495 w 34989"/>
                <a:gd name="connsiteY3" fmla="*/ 0 h 34989"/>
                <a:gd name="connsiteX4" fmla="*/ 34990 w 34989"/>
                <a:gd name="connsiteY4" fmla="*/ 17495 h 3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9" h="34989">
                  <a:moveTo>
                    <a:pt x="34990" y="17495"/>
                  </a:moveTo>
                  <a:cubicBezTo>
                    <a:pt x="34990" y="27157"/>
                    <a:pt x="27157" y="34990"/>
                    <a:pt x="17495" y="34990"/>
                  </a:cubicBezTo>
                  <a:cubicBezTo>
                    <a:pt x="7833" y="34990"/>
                    <a:pt x="0" y="27157"/>
                    <a:pt x="0" y="17495"/>
                  </a:cubicBezTo>
                  <a:cubicBezTo>
                    <a:pt x="0" y="7833"/>
                    <a:pt x="7833" y="0"/>
                    <a:pt x="17495" y="0"/>
                  </a:cubicBezTo>
                  <a:cubicBezTo>
                    <a:pt x="27157" y="0"/>
                    <a:pt x="34990" y="7833"/>
                    <a:pt x="34990" y="17495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2" name="Freeform 3091">
              <a:extLst>
                <a:ext uri="{FF2B5EF4-FFF2-40B4-BE49-F238E27FC236}">
                  <a16:creationId xmlns:a16="http://schemas.microsoft.com/office/drawing/2014/main" id="{D7891463-A6E5-6B5F-64BF-F4879CD052F7}"/>
                </a:ext>
              </a:extLst>
            </p:cNvPr>
            <p:cNvSpPr/>
            <p:nvPr/>
          </p:nvSpPr>
          <p:spPr>
            <a:xfrm>
              <a:off x="7934529" y="4490770"/>
              <a:ext cx="34989" cy="34989"/>
            </a:xfrm>
            <a:custGeom>
              <a:avLst/>
              <a:gdLst>
                <a:gd name="connsiteX0" fmla="*/ 34990 w 34989"/>
                <a:gd name="connsiteY0" fmla="*/ 17495 h 34989"/>
                <a:gd name="connsiteX1" fmla="*/ 17495 w 34989"/>
                <a:gd name="connsiteY1" fmla="*/ 34990 h 34989"/>
                <a:gd name="connsiteX2" fmla="*/ 0 w 34989"/>
                <a:gd name="connsiteY2" fmla="*/ 17495 h 34989"/>
                <a:gd name="connsiteX3" fmla="*/ 17495 w 34989"/>
                <a:gd name="connsiteY3" fmla="*/ 0 h 34989"/>
                <a:gd name="connsiteX4" fmla="*/ 34990 w 34989"/>
                <a:gd name="connsiteY4" fmla="*/ 17495 h 3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9" h="34989">
                  <a:moveTo>
                    <a:pt x="34990" y="17495"/>
                  </a:moveTo>
                  <a:cubicBezTo>
                    <a:pt x="34990" y="27157"/>
                    <a:pt x="27157" y="34990"/>
                    <a:pt x="17495" y="34990"/>
                  </a:cubicBezTo>
                  <a:cubicBezTo>
                    <a:pt x="7833" y="34990"/>
                    <a:pt x="0" y="27157"/>
                    <a:pt x="0" y="17495"/>
                  </a:cubicBezTo>
                  <a:cubicBezTo>
                    <a:pt x="0" y="7833"/>
                    <a:pt x="7833" y="0"/>
                    <a:pt x="17495" y="0"/>
                  </a:cubicBezTo>
                  <a:cubicBezTo>
                    <a:pt x="27157" y="0"/>
                    <a:pt x="34990" y="7833"/>
                    <a:pt x="34990" y="17495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3" name="Freeform 3092">
              <a:extLst>
                <a:ext uri="{FF2B5EF4-FFF2-40B4-BE49-F238E27FC236}">
                  <a16:creationId xmlns:a16="http://schemas.microsoft.com/office/drawing/2014/main" id="{965C4561-DE24-431D-2E07-8A233E2D38FF}"/>
                </a:ext>
              </a:extLst>
            </p:cNvPr>
            <p:cNvSpPr/>
            <p:nvPr/>
          </p:nvSpPr>
          <p:spPr>
            <a:xfrm>
              <a:off x="8923698" y="3723342"/>
              <a:ext cx="34989" cy="34989"/>
            </a:xfrm>
            <a:custGeom>
              <a:avLst/>
              <a:gdLst>
                <a:gd name="connsiteX0" fmla="*/ 34990 w 34989"/>
                <a:gd name="connsiteY0" fmla="*/ 17495 h 34989"/>
                <a:gd name="connsiteX1" fmla="*/ 17495 w 34989"/>
                <a:gd name="connsiteY1" fmla="*/ 34990 h 34989"/>
                <a:gd name="connsiteX2" fmla="*/ 0 w 34989"/>
                <a:gd name="connsiteY2" fmla="*/ 17495 h 34989"/>
                <a:gd name="connsiteX3" fmla="*/ 17495 w 34989"/>
                <a:gd name="connsiteY3" fmla="*/ 0 h 34989"/>
                <a:gd name="connsiteX4" fmla="*/ 34990 w 34989"/>
                <a:gd name="connsiteY4" fmla="*/ 17495 h 3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9" h="34989">
                  <a:moveTo>
                    <a:pt x="34990" y="17495"/>
                  </a:moveTo>
                  <a:cubicBezTo>
                    <a:pt x="34990" y="27157"/>
                    <a:pt x="27157" y="34990"/>
                    <a:pt x="17495" y="34990"/>
                  </a:cubicBezTo>
                  <a:cubicBezTo>
                    <a:pt x="7833" y="34990"/>
                    <a:pt x="0" y="27157"/>
                    <a:pt x="0" y="17495"/>
                  </a:cubicBezTo>
                  <a:cubicBezTo>
                    <a:pt x="0" y="7833"/>
                    <a:pt x="7833" y="0"/>
                    <a:pt x="17495" y="0"/>
                  </a:cubicBezTo>
                  <a:cubicBezTo>
                    <a:pt x="27157" y="0"/>
                    <a:pt x="34990" y="7833"/>
                    <a:pt x="34990" y="17495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118" name="Group 3117">
            <a:extLst>
              <a:ext uri="{FF2B5EF4-FFF2-40B4-BE49-F238E27FC236}">
                <a16:creationId xmlns:a16="http://schemas.microsoft.com/office/drawing/2014/main" id="{BEED2382-B7A4-884C-513C-F817B567033B}"/>
              </a:ext>
            </a:extLst>
          </p:cNvPr>
          <p:cNvGrpSpPr/>
          <p:nvPr/>
        </p:nvGrpSpPr>
        <p:grpSpPr>
          <a:xfrm>
            <a:off x="7465359" y="3746251"/>
            <a:ext cx="519913" cy="251927"/>
            <a:chOff x="7465359" y="3746251"/>
            <a:chExt cx="519913" cy="251927"/>
          </a:xfrm>
        </p:grpSpPr>
        <p:sp>
          <p:nvSpPr>
            <p:cNvPr id="3094" name="Freeform 3093">
              <a:extLst>
                <a:ext uri="{FF2B5EF4-FFF2-40B4-BE49-F238E27FC236}">
                  <a16:creationId xmlns:a16="http://schemas.microsoft.com/office/drawing/2014/main" id="{49FB269A-3CA8-21AC-63F4-63112CDC5FF0}"/>
                </a:ext>
              </a:extLst>
            </p:cNvPr>
            <p:cNvSpPr/>
            <p:nvPr/>
          </p:nvSpPr>
          <p:spPr>
            <a:xfrm>
              <a:off x="7465359" y="3746251"/>
              <a:ext cx="519913" cy="251927"/>
            </a:xfrm>
            <a:custGeom>
              <a:avLst/>
              <a:gdLst>
                <a:gd name="connsiteX0" fmla="*/ 0 w 519913"/>
                <a:gd name="connsiteY0" fmla="*/ 251927 h 251927"/>
                <a:gd name="connsiteX1" fmla="*/ 519914 w 519913"/>
                <a:gd name="connsiteY1" fmla="*/ 251927 h 251927"/>
                <a:gd name="connsiteX2" fmla="*/ 519914 w 519913"/>
                <a:gd name="connsiteY2" fmla="*/ 0 h 251927"/>
                <a:gd name="connsiteX3" fmla="*/ 0 w 519913"/>
                <a:gd name="connsiteY3" fmla="*/ 0 h 251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9913" h="251927">
                  <a:moveTo>
                    <a:pt x="0" y="251927"/>
                  </a:moveTo>
                  <a:lnTo>
                    <a:pt x="519914" y="251927"/>
                  </a:lnTo>
                  <a:lnTo>
                    <a:pt x="5199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5" name="Freeform 3094">
              <a:extLst>
                <a:ext uri="{FF2B5EF4-FFF2-40B4-BE49-F238E27FC236}">
                  <a16:creationId xmlns:a16="http://schemas.microsoft.com/office/drawing/2014/main" id="{A57CABF8-9365-25FD-5580-F377F67B8481}"/>
                </a:ext>
              </a:extLst>
            </p:cNvPr>
            <p:cNvSpPr/>
            <p:nvPr/>
          </p:nvSpPr>
          <p:spPr>
            <a:xfrm>
              <a:off x="7465359" y="3746251"/>
              <a:ext cx="519913" cy="251927"/>
            </a:xfrm>
            <a:custGeom>
              <a:avLst/>
              <a:gdLst>
                <a:gd name="connsiteX0" fmla="*/ 0 w 519913"/>
                <a:gd name="connsiteY0" fmla="*/ 251927 h 251927"/>
                <a:gd name="connsiteX1" fmla="*/ 519914 w 519913"/>
                <a:gd name="connsiteY1" fmla="*/ 251927 h 251927"/>
                <a:gd name="connsiteX2" fmla="*/ 519914 w 519913"/>
                <a:gd name="connsiteY2" fmla="*/ 0 h 251927"/>
                <a:gd name="connsiteX3" fmla="*/ 0 w 519913"/>
                <a:gd name="connsiteY3" fmla="*/ 0 h 251927"/>
                <a:gd name="connsiteX4" fmla="*/ 0 w 519913"/>
                <a:gd name="connsiteY4" fmla="*/ 251927 h 251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913" h="251927">
                  <a:moveTo>
                    <a:pt x="0" y="251927"/>
                  </a:moveTo>
                  <a:lnTo>
                    <a:pt x="519914" y="251927"/>
                  </a:lnTo>
                  <a:lnTo>
                    <a:pt x="519914" y="0"/>
                  </a:lnTo>
                  <a:lnTo>
                    <a:pt x="0" y="0"/>
                  </a:lnTo>
                  <a:lnTo>
                    <a:pt x="0" y="251927"/>
                  </a:lnTo>
                </a:path>
              </a:pathLst>
            </a:custGeom>
            <a:noFill/>
            <a:ln w="323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121" name="Group 3120">
            <a:extLst>
              <a:ext uri="{FF2B5EF4-FFF2-40B4-BE49-F238E27FC236}">
                <a16:creationId xmlns:a16="http://schemas.microsoft.com/office/drawing/2014/main" id="{CF998123-C0CE-3602-62D2-224D7B1D2B49}"/>
              </a:ext>
            </a:extLst>
          </p:cNvPr>
          <p:cNvGrpSpPr/>
          <p:nvPr/>
        </p:nvGrpSpPr>
        <p:grpSpPr>
          <a:xfrm>
            <a:off x="7482834" y="3789009"/>
            <a:ext cx="284907" cy="40095"/>
            <a:chOff x="7482834" y="3789009"/>
            <a:chExt cx="284907" cy="40095"/>
          </a:xfrm>
        </p:grpSpPr>
        <p:sp>
          <p:nvSpPr>
            <p:cNvPr id="3096" name="Freeform 3095">
              <a:extLst>
                <a:ext uri="{FF2B5EF4-FFF2-40B4-BE49-F238E27FC236}">
                  <a16:creationId xmlns:a16="http://schemas.microsoft.com/office/drawing/2014/main" id="{D857C067-C194-6306-3AE7-CA5B1F5BE77F}"/>
                </a:ext>
              </a:extLst>
            </p:cNvPr>
            <p:cNvSpPr/>
            <p:nvPr/>
          </p:nvSpPr>
          <p:spPr>
            <a:xfrm>
              <a:off x="7482834" y="3809233"/>
              <a:ext cx="104851" cy="809"/>
            </a:xfrm>
            <a:custGeom>
              <a:avLst/>
              <a:gdLst>
                <a:gd name="connsiteX0" fmla="*/ 0 w 104851"/>
                <a:gd name="connsiteY0" fmla="*/ 0 h 809"/>
                <a:gd name="connsiteX1" fmla="*/ 104851 w 104851"/>
                <a:gd name="connsiteY1" fmla="*/ 0 h 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851" h="809">
                  <a:moveTo>
                    <a:pt x="0" y="0"/>
                  </a:moveTo>
                  <a:lnTo>
                    <a:pt x="104851" y="0"/>
                  </a:lnTo>
                </a:path>
              </a:pathLst>
            </a:custGeom>
            <a:noFill/>
            <a:ln w="9716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7" name="Freeform 3096">
              <a:extLst>
                <a:ext uri="{FF2B5EF4-FFF2-40B4-BE49-F238E27FC236}">
                  <a16:creationId xmlns:a16="http://schemas.microsoft.com/office/drawing/2014/main" id="{9DD561FA-405E-0A68-C098-A51E0B92AAA7}"/>
                </a:ext>
              </a:extLst>
            </p:cNvPr>
            <p:cNvSpPr/>
            <p:nvPr/>
          </p:nvSpPr>
          <p:spPr>
            <a:xfrm>
              <a:off x="7605161" y="3789009"/>
              <a:ext cx="19236" cy="38815"/>
            </a:xfrm>
            <a:custGeom>
              <a:avLst/>
              <a:gdLst>
                <a:gd name="connsiteX0" fmla="*/ 0 w 19236"/>
                <a:gd name="connsiteY0" fmla="*/ 5549 h 38815"/>
                <a:gd name="connsiteX1" fmla="*/ 0 w 19236"/>
                <a:gd name="connsiteY1" fmla="*/ 3728 h 38815"/>
                <a:gd name="connsiteX2" fmla="*/ 10614 w 19236"/>
                <a:gd name="connsiteY2" fmla="*/ 0 h 38815"/>
                <a:gd name="connsiteX3" fmla="*/ 11781 w 19236"/>
                <a:gd name="connsiteY3" fmla="*/ 228 h 38815"/>
                <a:gd name="connsiteX4" fmla="*/ 11952 w 19236"/>
                <a:gd name="connsiteY4" fmla="*/ 1509 h 38815"/>
                <a:gd name="connsiteX5" fmla="*/ 11952 w 19236"/>
                <a:gd name="connsiteY5" fmla="*/ 34205 h 38815"/>
                <a:gd name="connsiteX6" fmla="*/ 12805 w 19236"/>
                <a:gd name="connsiteY6" fmla="*/ 36482 h 38815"/>
                <a:gd name="connsiteX7" fmla="*/ 17387 w 19236"/>
                <a:gd name="connsiteY7" fmla="*/ 37022 h 38815"/>
                <a:gd name="connsiteX8" fmla="*/ 19236 w 19236"/>
                <a:gd name="connsiteY8" fmla="*/ 37022 h 38815"/>
                <a:gd name="connsiteX9" fmla="*/ 19236 w 19236"/>
                <a:gd name="connsiteY9" fmla="*/ 38815 h 38815"/>
                <a:gd name="connsiteX10" fmla="*/ 9789 w 19236"/>
                <a:gd name="connsiteY10" fmla="*/ 38644 h 38815"/>
                <a:gd name="connsiteX11" fmla="*/ 370 w 19236"/>
                <a:gd name="connsiteY11" fmla="*/ 38815 h 38815"/>
                <a:gd name="connsiteX12" fmla="*/ 370 w 19236"/>
                <a:gd name="connsiteY12" fmla="*/ 37022 h 38815"/>
                <a:gd name="connsiteX13" fmla="*/ 2219 w 19236"/>
                <a:gd name="connsiteY13" fmla="*/ 37022 h 38815"/>
                <a:gd name="connsiteX14" fmla="*/ 6773 w 19236"/>
                <a:gd name="connsiteY14" fmla="*/ 36510 h 38815"/>
                <a:gd name="connsiteX15" fmla="*/ 7655 w 19236"/>
                <a:gd name="connsiteY15" fmla="*/ 34205 h 38815"/>
                <a:gd name="connsiteX16" fmla="*/ 7655 w 19236"/>
                <a:gd name="connsiteY16" fmla="*/ 4012 h 38815"/>
                <a:gd name="connsiteX17" fmla="*/ 0 w 19236"/>
                <a:gd name="connsiteY17" fmla="*/ 5549 h 3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236" h="38815">
                  <a:moveTo>
                    <a:pt x="0" y="5549"/>
                  </a:moveTo>
                  <a:lnTo>
                    <a:pt x="0" y="3728"/>
                  </a:lnTo>
                  <a:cubicBezTo>
                    <a:pt x="4667" y="3728"/>
                    <a:pt x="8205" y="2486"/>
                    <a:pt x="10614" y="0"/>
                  </a:cubicBezTo>
                  <a:cubicBezTo>
                    <a:pt x="11279" y="0"/>
                    <a:pt x="11667" y="76"/>
                    <a:pt x="11781" y="228"/>
                  </a:cubicBezTo>
                  <a:cubicBezTo>
                    <a:pt x="11895" y="380"/>
                    <a:pt x="11952" y="807"/>
                    <a:pt x="11952" y="1509"/>
                  </a:cubicBezTo>
                  <a:lnTo>
                    <a:pt x="11952" y="34205"/>
                  </a:lnTo>
                  <a:cubicBezTo>
                    <a:pt x="11952" y="35362"/>
                    <a:pt x="12236" y="36121"/>
                    <a:pt x="12805" y="36482"/>
                  </a:cubicBezTo>
                  <a:cubicBezTo>
                    <a:pt x="13375" y="36842"/>
                    <a:pt x="14901" y="37022"/>
                    <a:pt x="17387" y="37022"/>
                  </a:cubicBezTo>
                  <a:lnTo>
                    <a:pt x="19236" y="37022"/>
                  </a:lnTo>
                  <a:lnTo>
                    <a:pt x="19236" y="38815"/>
                  </a:lnTo>
                  <a:cubicBezTo>
                    <a:pt x="17871" y="38701"/>
                    <a:pt x="14722" y="38644"/>
                    <a:pt x="9789" y="38644"/>
                  </a:cubicBezTo>
                  <a:cubicBezTo>
                    <a:pt x="4856" y="38644"/>
                    <a:pt x="1717" y="38701"/>
                    <a:pt x="370" y="38815"/>
                  </a:cubicBezTo>
                  <a:lnTo>
                    <a:pt x="370" y="37022"/>
                  </a:lnTo>
                  <a:lnTo>
                    <a:pt x="2219" y="37022"/>
                  </a:lnTo>
                  <a:cubicBezTo>
                    <a:pt x="4667" y="37022"/>
                    <a:pt x="6185" y="36851"/>
                    <a:pt x="6773" y="36510"/>
                  </a:cubicBezTo>
                  <a:cubicBezTo>
                    <a:pt x="7361" y="36150"/>
                    <a:pt x="7655" y="35381"/>
                    <a:pt x="7655" y="34205"/>
                  </a:cubicBezTo>
                  <a:lnTo>
                    <a:pt x="7655" y="4012"/>
                  </a:lnTo>
                  <a:cubicBezTo>
                    <a:pt x="5625" y="5037"/>
                    <a:pt x="3074" y="5549"/>
                    <a:pt x="0" y="5549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8" name="Freeform 3097">
              <a:extLst>
                <a:ext uri="{FF2B5EF4-FFF2-40B4-BE49-F238E27FC236}">
                  <a16:creationId xmlns:a16="http://schemas.microsoft.com/office/drawing/2014/main" id="{D77CABEE-589F-5221-D9A7-1D461C2DFACC}"/>
                </a:ext>
              </a:extLst>
            </p:cNvPr>
            <p:cNvSpPr/>
            <p:nvPr/>
          </p:nvSpPr>
          <p:spPr>
            <a:xfrm>
              <a:off x="7629827" y="3789009"/>
              <a:ext cx="23277" cy="38815"/>
            </a:xfrm>
            <a:custGeom>
              <a:avLst/>
              <a:gdLst>
                <a:gd name="connsiteX0" fmla="*/ 0 w 23277"/>
                <a:gd name="connsiteY0" fmla="*/ 38815 h 38815"/>
                <a:gd name="connsiteX1" fmla="*/ 85 w 23277"/>
                <a:gd name="connsiteY1" fmla="*/ 37449 h 38815"/>
                <a:gd name="connsiteX2" fmla="*/ 654 w 23277"/>
                <a:gd name="connsiteY2" fmla="*/ 36653 h 38815"/>
                <a:gd name="connsiteX3" fmla="*/ 11837 w 23277"/>
                <a:gd name="connsiteY3" fmla="*/ 24188 h 38815"/>
                <a:gd name="connsiteX4" fmla="*/ 17956 w 23277"/>
                <a:gd name="connsiteY4" fmla="*/ 11297 h 38815"/>
                <a:gd name="connsiteX5" fmla="*/ 15907 w 23277"/>
                <a:gd name="connsiteY5" fmla="*/ 4610 h 38815"/>
                <a:gd name="connsiteX6" fmla="*/ 10159 w 23277"/>
                <a:gd name="connsiteY6" fmla="*/ 1822 h 38815"/>
                <a:gd name="connsiteX7" fmla="*/ 5435 w 23277"/>
                <a:gd name="connsiteY7" fmla="*/ 3386 h 38815"/>
                <a:gd name="connsiteX8" fmla="*/ 2277 w 23277"/>
                <a:gd name="connsiteY8" fmla="*/ 7741 h 38815"/>
                <a:gd name="connsiteX9" fmla="*/ 3045 w 23277"/>
                <a:gd name="connsiteY9" fmla="*/ 7684 h 38815"/>
                <a:gd name="connsiteX10" fmla="*/ 5293 w 23277"/>
                <a:gd name="connsiteY10" fmla="*/ 8594 h 38815"/>
                <a:gd name="connsiteX11" fmla="*/ 6118 w 23277"/>
                <a:gd name="connsiteY11" fmla="*/ 10729 h 38815"/>
                <a:gd name="connsiteX12" fmla="*/ 5094 w 23277"/>
                <a:gd name="connsiteY12" fmla="*/ 13062 h 38815"/>
                <a:gd name="connsiteX13" fmla="*/ 3101 w 23277"/>
                <a:gd name="connsiteY13" fmla="*/ 13802 h 38815"/>
                <a:gd name="connsiteX14" fmla="*/ 2163 w 23277"/>
                <a:gd name="connsiteY14" fmla="*/ 13717 h 38815"/>
                <a:gd name="connsiteX15" fmla="*/ 825 w 23277"/>
                <a:gd name="connsiteY15" fmla="*/ 12834 h 38815"/>
                <a:gd name="connsiteX16" fmla="*/ 0 w 23277"/>
                <a:gd name="connsiteY16" fmla="*/ 10558 h 38815"/>
                <a:gd name="connsiteX17" fmla="*/ 3073 w 23277"/>
                <a:gd name="connsiteY17" fmla="*/ 3245 h 38815"/>
                <a:gd name="connsiteX18" fmla="*/ 10899 w 23277"/>
                <a:gd name="connsiteY18" fmla="*/ 0 h 38815"/>
                <a:gd name="connsiteX19" fmla="*/ 19749 w 23277"/>
                <a:gd name="connsiteY19" fmla="*/ 3187 h 38815"/>
                <a:gd name="connsiteX20" fmla="*/ 23277 w 23277"/>
                <a:gd name="connsiteY20" fmla="*/ 11297 h 38815"/>
                <a:gd name="connsiteX21" fmla="*/ 22737 w 23277"/>
                <a:gd name="connsiteY21" fmla="*/ 14627 h 38815"/>
                <a:gd name="connsiteX22" fmla="*/ 21513 w 23277"/>
                <a:gd name="connsiteY22" fmla="*/ 17416 h 38815"/>
                <a:gd name="connsiteX23" fmla="*/ 18952 w 23277"/>
                <a:gd name="connsiteY23" fmla="*/ 20603 h 38815"/>
                <a:gd name="connsiteX24" fmla="*/ 15566 w 23277"/>
                <a:gd name="connsiteY24" fmla="*/ 23961 h 38815"/>
                <a:gd name="connsiteX25" fmla="*/ 10671 w 23277"/>
                <a:gd name="connsiteY25" fmla="*/ 28314 h 38815"/>
                <a:gd name="connsiteX26" fmla="*/ 4496 w 23277"/>
                <a:gd name="connsiteY26" fmla="*/ 34319 h 38815"/>
                <a:gd name="connsiteX27" fmla="*/ 14996 w 23277"/>
                <a:gd name="connsiteY27" fmla="*/ 34319 h 38815"/>
                <a:gd name="connsiteX28" fmla="*/ 20517 w 23277"/>
                <a:gd name="connsiteY28" fmla="*/ 33863 h 38815"/>
                <a:gd name="connsiteX29" fmla="*/ 21797 w 23277"/>
                <a:gd name="connsiteY29" fmla="*/ 28684 h 38815"/>
                <a:gd name="connsiteX30" fmla="*/ 23277 w 23277"/>
                <a:gd name="connsiteY30" fmla="*/ 28684 h 38815"/>
                <a:gd name="connsiteX31" fmla="*/ 21626 w 23277"/>
                <a:gd name="connsiteY31" fmla="*/ 38815 h 38815"/>
                <a:gd name="connsiteX32" fmla="*/ 0 w 23277"/>
                <a:gd name="connsiteY32" fmla="*/ 38815 h 3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3277" h="38815">
                  <a:moveTo>
                    <a:pt x="0" y="38815"/>
                  </a:moveTo>
                  <a:cubicBezTo>
                    <a:pt x="0" y="38113"/>
                    <a:pt x="28" y="37658"/>
                    <a:pt x="85" y="37449"/>
                  </a:cubicBezTo>
                  <a:cubicBezTo>
                    <a:pt x="161" y="37241"/>
                    <a:pt x="351" y="36975"/>
                    <a:pt x="654" y="36653"/>
                  </a:cubicBezTo>
                  <a:lnTo>
                    <a:pt x="11837" y="24188"/>
                  </a:lnTo>
                  <a:cubicBezTo>
                    <a:pt x="15916" y="19598"/>
                    <a:pt x="17956" y="15301"/>
                    <a:pt x="17956" y="11297"/>
                  </a:cubicBezTo>
                  <a:cubicBezTo>
                    <a:pt x="17956" y="8698"/>
                    <a:pt x="17273" y="6469"/>
                    <a:pt x="15907" y="4610"/>
                  </a:cubicBezTo>
                  <a:cubicBezTo>
                    <a:pt x="14560" y="2751"/>
                    <a:pt x="12644" y="1822"/>
                    <a:pt x="10159" y="1822"/>
                  </a:cubicBezTo>
                  <a:cubicBezTo>
                    <a:pt x="8452" y="1822"/>
                    <a:pt x="6877" y="2343"/>
                    <a:pt x="5435" y="3386"/>
                  </a:cubicBezTo>
                  <a:cubicBezTo>
                    <a:pt x="3993" y="4430"/>
                    <a:pt x="2940" y="5882"/>
                    <a:pt x="2277" y="7741"/>
                  </a:cubicBezTo>
                  <a:cubicBezTo>
                    <a:pt x="2390" y="7703"/>
                    <a:pt x="2646" y="7684"/>
                    <a:pt x="3045" y="7684"/>
                  </a:cubicBezTo>
                  <a:cubicBezTo>
                    <a:pt x="4012" y="7684"/>
                    <a:pt x="4762" y="7988"/>
                    <a:pt x="5293" y="8594"/>
                  </a:cubicBezTo>
                  <a:cubicBezTo>
                    <a:pt x="5843" y="9201"/>
                    <a:pt x="6118" y="9913"/>
                    <a:pt x="6118" y="10729"/>
                  </a:cubicBezTo>
                  <a:cubicBezTo>
                    <a:pt x="6118" y="11772"/>
                    <a:pt x="5777" y="12549"/>
                    <a:pt x="5094" y="13062"/>
                  </a:cubicBezTo>
                  <a:cubicBezTo>
                    <a:pt x="4430" y="13555"/>
                    <a:pt x="3765" y="13802"/>
                    <a:pt x="3101" y="13802"/>
                  </a:cubicBezTo>
                  <a:cubicBezTo>
                    <a:pt x="2836" y="13802"/>
                    <a:pt x="2523" y="13773"/>
                    <a:pt x="2163" y="13717"/>
                  </a:cubicBezTo>
                  <a:cubicBezTo>
                    <a:pt x="1822" y="13659"/>
                    <a:pt x="1375" y="13365"/>
                    <a:pt x="825" y="12834"/>
                  </a:cubicBezTo>
                  <a:cubicBezTo>
                    <a:pt x="275" y="12285"/>
                    <a:pt x="0" y="11526"/>
                    <a:pt x="0" y="10558"/>
                  </a:cubicBezTo>
                  <a:cubicBezTo>
                    <a:pt x="0" y="7845"/>
                    <a:pt x="1025" y="5407"/>
                    <a:pt x="3073" y="3245"/>
                  </a:cubicBezTo>
                  <a:cubicBezTo>
                    <a:pt x="5141" y="1081"/>
                    <a:pt x="7750" y="0"/>
                    <a:pt x="10899" y="0"/>
                  </a:cubicBezTo>
                  <a:cubicBezTo>
                    <a:pt x="14465" y="0"/>
                    <a:pt x="17416" y="1063"/>
                    <a:pt x="19749" y="3187"/>
                  </a:cubicBezTo>
                  <a:cubicBezTo>
                    <a:pt x="22101" y="5293"/>
                    <a:pt x="23277" y="7997"/>
                    <a:pt x="23277" y="11297"/>
                  </a:cubicBezTo>
                  <a:cubicBezTo>
                    <a:pt x="23277" y="12455"/>
                    <a:pt x="23097" y="13565"/>
                    <a:pt x="22737" y="14627"/>
                  </a:cubicBezTo>
                  <a:cubicBezTo>
                    <a:pt x="22395" y="15670"/>
                    <a:pt x="21987" y="16600"/>
                    <a:pt x="21513" y="17416"/>
                  </a:cubicBezTo>
                  <a:cubicBezTo>
                    <a:pt x="21058" y="18231"/>
                    <a:pt x="20204" y="19294"/>
                    <a:pt x="18952" y="20603"/>
                  </a:cubicBezTo>
                  <a:cubicBezTo>
                    <a:pt x="17700" y="21912"/>
                    <a:pt x="16571" y="23031"/>
                    <a:pt x="15566" y="23961"/>
                  </a:cubicBezTo>
                  <a:cubicBezTo>
                    <a:pt x="14560" y="24891"/>
                    <a:pt x="12928" y="26342"/>
                    <a:pt x="10671" y="28314"/>
                  </a:cubicBezTo>
                  <a:lnTo>
                    <a:pt x="4496" y="34319"/>
                  </a:lnTo>
                  <a:lnTo>
                    <a:pt x="14996" y="34319"/>
                  </a:lnTo>
                  <a:cubicBezTo>
                    <a:pt x="18411" y="34319"/>
                    <a:pt x="20251" y="34167"/>
                    <a:pt x="20517" y="33863"/>
                  </a:cubicBezTo>
                  <a:cubicBezTo>
                    <a:pt x="20897" y="33313"/>
                    <a:pt x="21324" y="31587"/>
                    <a:pt x="21797" y="28684"/>
                  </a:cubicBezTo>
                  <a:lnTo>
                    <a:pt x="23277" y="28684"/>
                  </a:lnTo>
                  <a:lnTo>
                    <a:pt x="21626" y="38815"/>
                  </a:lnTo>
                  <a:lnTo>
                    <a:pt x="0" y="38815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99" name="Freeform 3098">
              <a:extLst>
                <a:ext uri="{FF2B5EF4-FFF2-40B4-BE49-F238E27FC236}">
                  <a16:creationId xmlns:a16="http://schemas.microsoft.com/office/drawing/2014/main" id="{E75AB570-578A-6CAB-59F5-34BCF86F8DF5}"/>
                </a:ext>
              </a:extLst>
            </p:cNvPr>
            <p:cNvSpPr/>
            <p:nvPr/>
          </p:nvSpPr>
          <p:spPr>
            <a:xfrm>
              <a:off x="7658921" y="3789009"/>
              <a:ext cx="24187" cy="40095"/>
            </a:xfrm>
            <a:custGeom>
              <a:avLst/>
              <a:gdLst>
                <a:gd name="connsiteX0" fmla="*/ 0 w 24187"/>
                <a:gd name="connsiteY0" fmla="*/ 30022 h 40095"/>
                <a:gd name="connsiteX1" fmla="*/ 8394 w 24187"/>
                <a:gd name="connsiteY1" fmla="*/ 19294 h 40095"/>
                <a:gd name="connsiteX2" fmla="*/ 4126 w 24187"/>
                <a:gd name="connsiteY2" fmla="*/ 16135 h 40095"/>
                <a:gd name="connsiteX3" fmla="*/ 1565 w 24187"/>
                <a:gd name="connsiteY3" fmla="*/ 9732 h 40095"/>
                <a:gd name="connsiteX4" fmla="*/ 4638 w 24187"/>
                <a:gd name="connsiteY4" fmla="*/ 2846 h 40095"/>
                <a:gd name="connsiteX5" fmla="*/ 12123 w 24187"/>
                <a:gd name="connsiteY5" fmla="*/ 0 h 40095"/>
                <a:gd name="connsiteX6" fmla="*/ 19464 w 24187"/>
                <a:gd name="connsiteY6" fmla="*/ 2419 h 40095"/>
                <a:gd name="connsiteX7" fmla="*/ 22623 w 24187"/>
                <a:gd name="connsiteY7" fmla="*/ 8679 h 40095"/>
                <a:gd name="connsiteX8" fmla="*/ 15566 w 24187"/>
                <a:gd name="connsiteY8" fmla="*/ 17729 h 40095"/>
                <a:gd name="connsiteX9" fmla="*/ 21342 w 24187"/>
                <a:gd name="connsiteY9" fmla="*/ 21855 h 40095"/>
                <a:gd name="connsiteX10" fmla="*/ 24188 w 24187"/>
                <a:gd name="connsiteY10" fmla="*/ 29026 h 40095"/>
                <a:gd name="connsiteX11" fmla="*/ 20602 w 24187"/>
                <a:gd name="connsiteY11" fmla="*/ 36909 h 40095"/>
                <a:gd name="connsiteX12" fmla="*/ 12065 w 24187"/>
                <a:gd name="connsiteY12" fmla="*/ 40096 h 40095"/>
                <a:gd name="connsiteX13" fmla="*/ 3614 w 24187"/>
                <a:gd name="connsiteY13" fmla="*/ 37279 h 40095"/>
                <a:gd name="connsiteX14" fmla="*/ 0 w 24187"/>
                <a:gd name="connsiteY14" fmla="*/ 30022 h 40095"/>
                <a:gd name="connsiteX15" fmla="*/ 2902 w 24187"/>
                <a:gd name="connsiteY15" fmla="*/ 30022 h 40095"/>
                <a:gd name="connsiteX16" fmla="*/ 5606 w 24187"/>
                <a:gd name="connsiteY16" fmla="*/ 36055 h 40095"/>
                <a:gd name="connsiteX17" fmla="*/ 12123 w 24187"/>
                <a:gd name="connsiteY17" fmla="*/ 38473 h 40095"/>
                <a:gd name="connsiteX18" fmla="*/ 18525 w 24187"/>
                <a:gd name="connsiteY18" fmla="*/ 36368 h 40095"/>
                <a:gd name="connsiteX19" fmla="*/ 21286 w 24187"/>
                <a:gd name="connsiteY19" fmla="*/ 31132 h 40095"/>
                <a:gd name="connsiteX20" fmla="*/ 20859 w 24187"/>
                <a:gd name="connsiteY20" fmla="*/ 28855 h 40095"/>
                <a:gd name="connsiteX21" fmla="*/ 19635 w 24187"/>
                <a:gd name="connsiteY21" fmla="*/ 26977 h 40095"/>
                <a:gd name="connsiteX22" fmla="*/ 18326 w 24187"/>
                <a:gd name="connsiteY22" fmla="*/ 25753 h 40095"/>
                <a:gd name="connsiteX23" fmla="*/ 16903 w 24187"/>
                <a:gd name="connsiteY23" fmla="*/ 24700 h 40095"/>
                <a:gd name="connsiteX24" fmla="*/ 9732 w 24187"/>
                <a:gd name="connsiteY24" fmla="*/ 20176 h 40095"/>
                <a:gd name="connsiteX25" fmla="*/ 2902 w 24187"/>
                <a:gd name="connsiteY25" fmla="*/ 30022 h 40095"/>
                <a:gd name="connsiteX26" fmla="*/ 4126 w 24187"/>
                <a:gd name="connsiteY26" fmla="*/ 7456 h 40095"/>
                <a:gd name="connsiteX27" fmla="*/ 7057 w 24187"/>
                <a:gd name="connsiteY27" fmla="*/ 12180 h 40095"/>
                <a:gd name="connsiteX28" fmla="*/ 14285 w 24187"/>
                <a:gd name="connsiteY28" fmla="*/ 16847 h 40095"/>
                <a:gd name="connsiteX29" fmla="*/ 20062 w 24187"/>
                <a:gd name="connsiteY29" fmla="*/ 8679 h 40095"/>
                <a:gd name="connsiteX30" fmla="*/ 17700 w 24187"/>
                <a:gd name="connsiteY30" fmla="*/ 3529 h 40095"/>
                <a:gd name="connsiteX31" fmla="*/ 12065 w 24187"/>
                <a:gd name="connsiteY31" fmla="*/ 1451 h 40095"/>
                <a:gd name="connsiteX32" fmla="*/ 6488 w 24187"/>
                <a:gd name="connsiteY32" fmla="*/ 3159 h 40095"/>
                <a:gd name="connsiteX33" fmla="*/ 4126 w 24187"/>
                <a:gd name="connsiteY33" fmla="*/ 7456 h 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4187" h="40095">
                  <a:moveTo>
                    <a:pt x="0" y="30022"/>
                  </a:moveTo>
                  <a:cubicBezTo>
                    <a:pt x="0" y="25678"/>
                    <a:pt x="2798" y="22102"/>
                    <a:pt x="8394" y="19294"/>
                  </a:cubicBezTo>
                  <a:cubicBezTo>
                    <a:pt x="5985" y="17663"/>
                    <a:pt x="4562" y="16610"/>
                    <a:pt x="4126" y="16135"/>
                  </a:cubicBezTo>
                  <a:cubicBezTo>
                    <a:pt x="2419" y="14238"/>
                    <a:pt x="1565" y="12104"/>
                    <a:pt x="1565" y="9732"/>
                  </a:cubicBezTo>
                  <a:cubicBezTo>
                    <a:pt x="1565" y="7020"/>
                    <a:pt x="2589" y="4724"/>
                    <a:pt x="4638" y="2846"/>
                  </a:cubicBezTo>
                  <a:cubicBezTo>
                    <a:pt x="6706" y="948"/>
                    <a:pt x="9201" y="0"/>
                    <a:pt x="12123" y="0"/>
                  </a:cubicBezTo>
                  <a:cubicBezTo>
                    <a:pt x="14911" y="0"/>
                    <a:pt x="17358" y="807"/>
                    <a:pt x="19464" y="2419"/>
                  </a:cubicBezTo>
                  <a:cubicBezTo>
                    <a:pt x="21570" y="4032"/>
                    <a:pt x="22623" y="6118"/>
                    <a:pt x="22623" y="8679"/>
                  </a:cubicBezTo>
                  <a:cubicBezTo>
                    <a:pt x="22623" y="12285"/>
                    <a:pt x="20271" y="15301"/>
                    <a:pt x="15566" y="17729"/>
                  </a:cubicBezTo>
                  <a:cubicBezTo>
                    <a:pt x="18677" y="19664"/>
                    <a:pt x="20603" y="21039"/>
                    <a:pt x="21342" y="21855"/>
                  </a:cubicBezTo>
                  <a:cubicBezTo>
                    <a:pt x="23239" y="23961"/>
                    <a:pt x="24188" y="26351"/>
                    <a:pt x="24188" y="29026"/>
                  </a:cubicBezTo>
                  <a:cubicBezTo>
                    <a:pt x="24188" y="32137"/>
                    <a:pt x="22992" y="34765"/>
                    <a:pt x="20602" y="36909"/>
                  </a:cubicBezTo>
                  <a:cubicBezTo>
                    <a:pt x="18212" y="39033"/>
                    <a:pt x="15366" y="40096"/>
                    <a:pt x="12065" y="40096"/>
                  </a:cubicBezTo>
                  <a:cubicBezTo>
                    <a:pt x="8841" y="40096"/>
                    <a:pt x="6024" y="39157"/>
                    <a:pt x="3614" y="37279"/>
                  </a:cubicBezTo>
                  <a:cubicBezTo>
                    <a:pt x="1204" y="35401"/>
                    <a:pt x="0" y="32981"/>
                    <a:pt x="0" y="30022"/>
                  </a:cubicBezTo>
                  <a:moveTo>
                    <a:pt x="2902" y="30022"/>
                  </a:moveTo>
                  <a:cubicBezTo>
                    <a:pt x="2902" y="32431"/>
                    <a:pt x="3804" y="34442"/>
                    <a:pt x="5606" y="36055"/>
                  </a:cubicBezTo>
                  <a:cubicBezTo>
                    <a:pt x="7427" y="37668"/>
                    <a:pt x="9600" y="38473"/>
                    <a:pt x="12123" y="38473"/>
                  </a:cubicBezTo>
                  <a:cubicBezTo>
                    <a:pt x="14569" y="38473"/>
                    <a:pt x="16704" y="37771"/>
                    <a:pt x="18525" y="36368"/>
                  </a:cubicBezTo>
                  <a:cubicBezTo>
                    <a:pt x="20365" y="34964"/>
                    <a:pt x="21286" y="33219"/>
                    <a:pt x="21286" y="31132"/>
                  </a:cubicBezTo>
                  <a:cubicBezTo>
                    <a:pt x="21286" y="30316"/>
                    <a:pt x="21143" y="29558"/>
                    <a:pt x="20859" y="28855"/>
                  </a:cubicBezTo>
                  <a:cubicBezTo>
                    <a:pt x="20593" y="28153"/>
                    <a:pt x="20185" y="27527"/>
                    <a:pt x="19635" y="26977"/>
                  </a:cubicBezTo>
                  <a:cubicBezTo>
                    <a:pt x="19103" y="26408"/>
                    <a:pt x="18667" y="26000"/>
                    <a:pt x="18326" y="25753"/>
                  </a:cubicBezTo>
                  <a:cubicBezTo>
                    <a:pt x="18003" y="25488"/>
                    <a:pt x="17529" y="25137"/>
                    <a:pt x="16903" y="24700"/>
                  </a:cubicBezTo>
                  <a:lnTo>
                    <a:pt x="9732" y="20176"/>
                  </a:lnTo>
                  <a:cubicBezTo>
                    <a:pt x="5179" y="22699"/>
                    <a:pt x="2902" y="25981"/>
                    <a:pt x="2902" y="30022"/>
                  </a:cubicBezTo>
                  <a:moveTo>
                    <a:pt x="4126" y="7456"/>
                  </a:moveTo>
                  <a:cubicBezTo>
                    <a:pt x="4126" y="9315"/>
                    <a:pt x="5103" y="10890"/>
                    <a:pt x="7057" y="12180"/>
                  </a:cubicBezTo>
                  <a:lnTo>
                    <a:pt x="14285" y="16847"/>
                  </a:lnTo>
                  <a:cubicBezTo>
                    <a:pt x="18136" y="14590"/>
                    <a:pt x="20062" y="11867"/>
                    <a:pt x="20062" y="8679"/>
                  </a:cubicBezTo>
                  <a:cubicBezTo>
                    <a:pt x="20062" y="6612"/>
                    <a:pt x="19274" y="4895"/>
                    <a:pt x="17700" y="3529"/>
                  </a:cubicBezTo>
                  <a:cubicBezTo>
                    <a:pt x="16125" y="2144"/>
                    <a:pt x="14247" y="1451"/>
                    <a:pt x="12065" y="1451"/>
                  </a:cubicBezTo>
                  <a:cubicBezTo>
                    <a:pt x="9921" y="1451"/>
                    <a:pt x="8062" y="2021"/>
                    <a:pt x="6488" y="3159"/>
                  </a:cubicBezTo>
                  <a:cubicBezTo>
                    <a:pt x="4913" y="4278"/>
                    <a:pt x="4126" y="5710"/>
                    <a:pt x="4126" y="7456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0" name="Freeform 3099">
              <a:extLst>
                <a:ext uri="{FF2B5EF4-FFF2-40B4-BE49-F238E27FC236}">
                  <a16:creationId xmlns:a16="http://schemas.microsoft.com/office/drawing/2014/main" id="{941B0C49-591F-76F5-ED13-FC096C8583DA}"/>
                </a:ext>
              </a:extLst>
            </p:cNvPr>
            <p:cNvSpPr/>
            <p:nvPr/>
          </p:nvSpPr>
          <p:spPr>
            <a:xfrm>
              <a:off x="7703950" y="3810152"/>
              <a:ext cx="6175" cy="6203"/>
            </a:xfrm>
            <a:custGeom>
              <a:avLst/>
              <a:gdLst>
                <a:gd name="connsiteX0" fmla="*/ 5265 w 6175"/>
                <a:gd name="connsiteY0" fmla="*/ 939 h 6203"/>
                <a:gd name="connsiteX1" fmla="*/ 6175 w 6175"/>
                <a:gd name="connsiteY1" fmla="*/ 3101 h 6203"/>
                <a:gd name="connsiteX2" fmla="*/ 5265 w 6175"/>
                <a:gd name="connsiteY2" fmla="*/ 5293 h 6203"/>
                <a:gd name="connsiteX3" fmla="*/ 3102 w 6175"/>
                <a:gd name="connsiteY3" fmla="*/ 6203 h 6203"/>
                <a:gd name="connsiteX4" fmla="*/ 910 w 6175"/>
                <a:gd name="connsiteY4" fmla="*/ 5293 h 6203"/>
                <a:gd name="connsiteX5" fmla="*/ 0 w 6175"/>
                <a:gd name="connsiteY5" fmla="*/ 3101 h 6203"/>
                <a:gd name="connsiteX6" fmla="*/ 910 w 6175"/>
                <a:gd name="connsiteY6" fmla="*/ 939 h 6203"/>
                <a:gd name="connsiteX7" fmla="*/ 3102 w 6175"/>
                <a:gd name="connsiteY7" fmla="*/ 0 h 6203"/>
                <a:gd name="connsiteX8" fmla="*/ 5265 w 6175"/>
                <a:gd name="connsiteY8" fmla="*/ 939 h 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75" h="6203">
                  <a:moveTo>
                    <a:pt x="5265" y="939"/>
                  </a:moveTo>
                  <a:cubicBezTo>
                    <a:pt x="5871" y="1545"/>
                    <a:pt x="6175" y="2266"/>
                    <a:pt x="6175" y="3101"/>
                  </a:cubicBezTo>
                  <a:cubicBezTo>
                    <a:pt x="6175" y="3936"/>
                    <a:pt x="5871" y="4667"/>
                    <a:pt x="5265" y="5293"/>
                  </a:cubicBezTo>
                  <a:cubicBezTo>
                    <a:pt x="4658" y="5900"/>
                    <a:pt x="3937" y="6203"/>
                    <a:pt x="3102" y="6203"/>
                  </a:cubicBezTo>
                  <a:cubicBezTo>
                    <a:pt x="2267" y="6203"/>
                    <a:pt x="1537" y="5900"/>
                    <a:pt x="910" y="5293"/>
                  </a:cubicBezTo>
                  <a:cubicBezTo>
                    <a:pt x="304" y="4667"/>
                    <a:pt x="0" y="3936"/>
                    <a:pt x="0" y="3101"/>
                  </a:cubicBezTo>
                  <a:cubicBezTo>
                    <a:pt x="0" y="2266"/>
                    <a:pt x="304" y="1545"/>
                    <a:pt x="910" y="939"/>
                  </a:cubicBezTo>
                  <a:cubicBezTo>
                    <a:pt x="1537" y="313"/>
                    <a:pt x="2267" y="0"/>
                    <a:pt x="3102" y="0"/>
                  </a:cubicBezTo>
                  <a:cubicBezTo>
                    <a:pt x="3937" y="0"/>
                    <a:pt x="4658" y="313"/>
                    <a:pt x="5265" y="939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1" name="Freeform 3100">
              <a:extLst>
                <a:ext uri="{FF2B5EF4-FFF2-40B4-BE49-F238E27FC236}">
                  <a16:creationId xmlns:a16="http://schemas.microsoft.com/office/drawing/2014/main" id="{57F38637-AACF-60BA-0ACB-AE6704F062E8}"/>
                </a:ext>
              </a:extLst>
            </p:cNvPr>
            <p:cNvSpPr/>
            <p:nvPr/>
          </p:nvSpPr>
          <p:spPr>
            <a:xfrm>
              <a:off x="7736155" y="3802071"/>
              <a:ext cx="31586" cy="26407"/>
            </a:xfrm>
            <a:custGeom>
              <a:avLst/>
              <a:gdLst>
                <a:gd name="connsiteX0" fmla="*/ 31586 w 31586"/>
                <a:gd name="connsiteY0" fmla="*/ 17416 h 26407"/>
                <a:gd name="connsiteX1" fmla="*/ 31331 w 31586"/>
                <a:gd name="connsiteY1" fmla="*/ 18525 h 26407"/>
                <a:gd name="connsiteX2" fmla="*/ 30448 w 31586"/>
                <a:gd name="connsiteY2" fmla="*/ 20773 h 26407"/>
                <a:gd name="connsiteX3" fmla="*/ 29025 w 31586"/>
                <a:gd name="connsiteY3" fmla="*/ 23391 h 26407"/>
                <a:gd name="connsiteX4" fmla="*/ 26834 w 31586"/>
                <a:gd name="connsiteY4" fmla="*/ 25526 h 26407"/>
                <a:gd name="connsiteX5" fmla="*/ 23960 w 31586"/>
                <a:gd name="connsiteY5" fmla="*/ 26408 h 26407"/>
                <a:gd name="connsiteX6" fmla="*/ 20545 w 31586"/>
                <a:gd name="connsiteY6" fmla="*/ 25041 h 26407"/>
                <a:gd name="connsiteX7" fmla="*/ 19180 w 31586"/>
                <a:gd name="connsiteY7" fmla="*/ 21626 h 26407"/>
                <a:gd name="connsiteX8" fmla="*/ 19777 w 31586"/>
                <a:gd name="connsiteY8" fmla="*/ 18924 h 26407"/>
                <a:gd name="connsiteX9" fmla="*/ 23561 w 31586"/>
                <a:gd name="connsiteY9" fmla="*/ 5350 h 26407"/>
                <a:gd name="connsiteX10" fmla="*/ 20403 w 31586"/>
                <a:gd name="connsiteY10" fmla="*/ 1281 h 26407"/>
                <a:gd name="connsiteX11" fmla="*/ 17358 w 31586"/>
                <a:gd name="connsiteY11" fmla="*/ 1878 h 26407"/>
                <a:gd name="connsiteX12" fmla="*/ 14911 w 31586"/>
                <a:gd name="connsiteY12" fmla="*/ 3244 h 26407"/>
                <a:gd name="connsiteX13" fmla="*/ 13005 w 31586"/>
                <a:gd name="connsiteY13" fmla="*/ 5150 h 26407"/>
                <a:gd name="connsiteX14" fmla="*/ 11667 w 31586"/>
                <a:gd name="connsiteY14" fmla="*/ 6972 h 26407"/>
                <a:gd name="connsiteX15" fmla="*/ 10899 w 31586"/>
                <a:gd name="connsiteY15" fmla="*/ 8394 h 26407"/>
                <a:gd name="connsiteX16" fmla="*/ 10158 w 31586"/>
                <a:gd name="connsiteY16" fmla="*/ 11297 h 26407"/>
                <a:gd name="connsiteX17" fmla="*/ 9163 w 31586"/>
                <a:gd name="connsiteY17" fmla="*/ 15195 h 26407"/>
                <a:gd name="connsiteX18" fmla="*/ 7882 w 31586"/>
                <a:gd name="connsiteY18" fmla="*/ 20460 h 26407"/>
                <a:gd name="connsiteX19" fmla="*/ 6772 w 31586"/>
                <a:gd name="connsiteY19" fmla="*/ 24757 h 26407"/>
                <a:gd name="connsiteX20" fmla="*/ 5862 w 31586"/>
                <a:gd name="connsiteY20" fmla="*/ 25981 h 26407"/>
                <a:gd name="connsiteX21" fmla="*/ 4609 w 31586"/>
                <a:gd name="connsiteY21" fmla="*/ 26408 h 26407"/>
                <a:gd name="connsiteX22" fmla="*/ 3415 w 31586"/>
                <a:gd name="connsiteY22" fmla="*/ 25981 h 26407"/>
                <a:gd name="connsiteX23" fmla="*/ 2930 w 31586"/>
                <a:gd name="connsiteY23" fmla="*/ 24814 h 26407"/>
                <a:gd name="connsiteX24" fmla="*/ 3016 w 31586"/>
                <a:gd name="connsiteY24" fmla="*/ 24273 h 26407"/>
                <a:gd name="connsiteX25" fmla="*/ 3244 w 31586"/>
                <a:gd name="connsiteY25" fmla="*/ 23249 h 26407"/>
                <a:gd name="connsiteX26" fmla="*/ 3443 w 31586"/>
                <a:gd name="connsiteY26" fmla="*/ 22310 h 26407"/>
                <a:gd name="connsiteX27" fmla="*/ 6830 w 31586"/>
                <a:gd name="connsiteY27" fmla="*/ 8850 h 26407"/>
                <a:gd name="connsiteX28" fmla="*/ 7597 w 31586"/>
                <a:gd name="connsiteY28" fmla="*/ 5634 h 26407"/>
                <a:gd name="connsiteX29" fmla="*/ 7768 w 31586"/>
                <a:gd name="connsiteY29" fmla="*/ 3955 h 26407"/>
                <a:gd name="connsiteX30" fmla="*/ 5947 w 31586"/>
                <a:gd name="connsiteY30" fmla="*/ 1281 h 26407"/>
                <a:gd name="connsiteX31" fmla="*/ 3500 w 31586"/>
                <a:gd name="connsiteY31" fmla="*/ 3045 h 26407"/>
                <a:gd name="connsiteX32" fmla="*/ 1707 w 31586"/>
                <a:gd name="connsiteY32" fmla="*/ 8223 h 26407"/>
                <a:gd name="connsiteX33" fmla="*/ 1281 w 31586"/>
                <a:gd name="connsiteY33" fmla="*/ 9362 h 26407"/>
                <a:gd name="connsiteX34" fmla="*/ 711 w 31586"/>
                <a:gd name="connsiteY34" fmla="*/ 9561 h 26407"/>
                <a:gd name="connsiteX35" fmla="*/ 0 w 31586"/>
                <a:gd name="connsiteY35" fmla="*/ 8964 h 26407"/>
                <a:gd name="connsiteX36" fmla="*/ 228 w 31586"/>
                <a:gd name="connsiteY36" fmla="*/ 7882 h 26407"/>
                <a:gd name="connsiteX37" fmla="*/ 882 w 31586"/>
                <a:gd name="connsiteY37" fmla="*/ 5606 h 26407"/>
                <a:gd name="connsiteX38" fmla="*/ 1764 w 31586"/>
                <a:gd name="connsiteY38" fmla="*/ 3329 h 26407"/>
                <a:gd name="connsiteX39" fmla="*/ 2333 w 31586"/>
                <a:gd name="connsiteY39" fmla="*/ 2333 h 26407"/>
                <a:gd name="connsiteX40" fmla="*/ 3101 w 31586"/>
                <a:gd name="connsiteY40" fmla="*/ 1337 h 26407"/>
                <a:gd name="connsiteX41" fmla="*/ 4410 w 31586"/>
                <a:gd name="connsiteY41" fmla="*/ 341 h 26407"/>
                <a:gd name="connsiteX42" fmla="*/ 6118 w 31586"/>
                <a:gd name="connsiteY42" fmla="*/ 0 h 26407"/>
                <a:gd name="connsiteX43" fmla="*/ 9760 w 31586"/>
                <a:gd name="connsiteY43" fmla="*/ 1366 h 26407"/>
                <a:gd name="connsiteX44" fmla="*/ 11496 w 31586"/>
                <a:gd name="connsiteY44" fmla="*/ 5065 h 26407"/>
                <a:gd name="connsiteX45" fmla="*/ 20574 w 31586"/>
                <a:gd name="connsiteY45" fmla="*/ 0 h 26407"/>
                <a:gd name="connsiteX46" fmla="*/ 25496 w 31586"/>
                <a:gd name="connsiteY46" fmla="*/ 1651 h 26407"/>
                <a:gd name="connsiteX47" fmla="*/ 27290 w 31586"/>
                <a:gd name="connsiteY47" fmla="*/ 6232 h 26407"/>
                <a:gd name="connsiteX48" fmla="*/ 27147 w 31586"/>
                <a:gd name="connsiteY48" fmla="*/ 7797 h 26407"/>
                <a:gd name="connsiteX49" fmla="*/ 26749 w 31586"/>
                <a:gd name="connsiteY49" fmla="*/ 9732 h 26407"/>
                <a:gd name="connsiteX50" fmla="*/ 26265 w 31586"/>
                <a:gd name="connsiteY50" fmla="*/ 11638 h 26407"/>
                <a:gd name="connsiteX51" fmla="*/ 25582 w 31586"/>
                <a:gd name="connsiteY51" fmla="*/ 13802 h 26407"/>
                <a:gd name="connsiteX52" fmla="*/ 24928 w 31586"/>
                <a:gd name="connsiteY52" fmla="*/ 15679 h 26407"/>
                <a:gd name="connsiteX53" fmla="*/ 24244 w 31586"/>
                <a:gd name="connsiteY53" fmla="*/ 17586 h 26407"/>
                <a:gd name="connsiteX54" fmla="*/ 23732 w 31586"/>
                <a:gd name="connsiteY54" fmla="*/ 19037 h 26407"/>
                <a:gd name="connsiteX55" fmla="*/ 22679 w 31586"/>
                <a:gd name="connsiteY55" fmla="*/ 23192 h 26407"/>
                <a:gd name="connsiteX56" fmla="*/ 22993 w 31586"/>
                <a:gd name="connsiteY56" fmla="*/ 24644 h 26407"/>
                <a:gd name="connsiteX57" fmla="*/ 24074 w 31586"/>
                <a:gd name="connsiteY57" fmla="*/ 25099 h 26407"/>
                <a:gd name="connsiteX58" fmla="*/ 27546 w 31586"/>
                <a:gd name="connsiteY58" fmla="*/ 23135 h 26407"/>
                <a:gd name="connsiteX59" fmla="*/ 30022 w 31586"/>
                <a:gd name="connsiteY59" fmla="*/ 17899 h 26407"/>
                <a:gd name="connsiteX60" fmla="*/ 30363 w 31586"/>
                <a:gd name="connsiteY60" fmla="*/ 17017 h 26407"/>
                <a:gd name="connsiteX61" fmla="*/ 30904 w 31586"/>
                <a:gd name="connsiteY61" fmla="*/ 16846 h 26407"/>
                <a:gd name="connsiteX62" fmla="*/ 31586 w 31586"/>
                <a:gd name="connsiteY62" fmla="*/ 17416 h 2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1586" h="26407">
                  <a:moveTo>
                    <a:pt x="31586" y="17416"/>
                  </a:moveTo>
                  <a:cubicBezTo>
                    <a:pt x="31586" y="17567"/>
                    <a:pt x="31501" y="17937"/>
                    <a:pt x="31331" y="18525"/>
                  </a:cubicBezTo>
                  <a:cubicBezTo>
                    <a:pt x="31160" y="19113"/>
                    <a:pt x="30866" y="19862"/>
                    <a:pt x="30448" y="20773"/>
                  </a:cubicBezTo>
                  <a:cubicBezTo>
                    <a:pt x="30050" y="21684"/>
                    <a:pt x="29575" y="22556"/>
                    <a:pt x="29025" y="23391"/>
                  </a:cubicBezTo>
                  <a:cubicBezTo>
                    <a:pt x="28475" y="24207"/>
                    <a:pt x="27745" y="24918"/>
                    <a:pt x="26834" y="25526"/>
                  </a:cubicBezTo>
                  <a:cubicBezTo>
                    <a:pt x="25943" y="26114"/>
                    <a:pt x="24985" y="26408"/>
                    <a:pt x="23960" y="26408"/>
                  </a:cubicBezTo>
                  <a:cubicBezTo>
                    <a:pt x="22594" y="26408"/>
                    <a:pt x="21456" y="25952"/>
                    <a:pt x="20545" y="25041"/>
                  </a:cubicBezTo>
                  <a:cubicBezTo>
                    <a:pt x="19635" y="24131"/>
                    <a:pt x="19180" y="22993"/>
                    <a:pt x="19180" y="21626"/>
                  </a:cubicBezTo>
                  <a:cubicBezTo>
                    <a:pt x="19180" y="20868"/>
                    <a:pt x="19379" y="19967"/>
                    <a:pt x="19777" y="18924"/>
                  </a:cubicBezTo>
                  <a:cubicBezTo>
                    <a:pt x="22300" y="12189"/>
                    <a:pt x="23561" y="7664"/>
                    <a:pt x="23561" y="5350"/>
                  </a:cubicBezTo>
                  <a:cubicBezTo>
                    <a:pt x="23561" y="2637"/>
                    <a:pt x="22509" y="1281"/>
                    <a:pt x="20403" y="1281"/>
                  </a:cubicBezTo>
                  <a:cubicBezTo>
                    <a:pt x="19359" y="1281"/>
                    <a:pt x="18345" y="1480"/>
                    <a:pt x="17358" y="1878"/>
                  </a:cubicBezTo>
                  <a:cubicBezTo>
                    <a:pt x="16390" y="2257"/>
                    <a:pt x="15575" y="2713"/>
                    <a:pt x="14911" y="3244"/>
                  </a:cubicBezTo>
                  <a:cubicBezTo>
                    <a:pt x="14247" y="3775"/>
                    <a:pt x="13611" y="4411"/>
                    <a:pt x="13005" y="5150"/>
                  </a:cubicBezTo>
                  <a:cubicBezTo>
                    <a:pt x="12416" y="5871"/>
                    <a:pt x="11970" y="6479"/>
                    <a:pt x="11667" y="6972"/>
                  </a:cubicBezTo>
                  <a:cubicBezTo>
                    <a:pt x="11382" y="7446"/>
                    <a:pt x="11126" y="7921"/>
                    <a:pt x="10899" y="8394"/>
                  </a:cubicBezTo>
                  <a:lnTo>
                    <a:pt x="10158" y="11297"/>
                  </a:lnTo>
                  <a:cubicBezTo>
                    <a:pt x="10044" y="11829"/>
                    <a:pt x="9713" y="13128"/>
                    <a:pt x="9163" y="15195"/>
                  </a:cubicBezTo>
                  <a:lnTo>
                    <a:pt x="7882" y="20460"/>
                  </a:lnTo>
                  <a:cubicBezTo>
                    <a:pt x="7275" y="23078"/>
                    <a:pt x="6905" y="24510"/>
                    <a:pt x="6772" y="24757"/>
                  </a:cubicBezTo>
                  <a:cubicBezTo>
                    <a:pt x="6582" y="25288"/>
                    <a:pt x="6279" y="25696"/>
                    <a:pt x="5862" y="25981"/>
                  </a:cubicBezTo>
                  <a:cubicBezTo>
                    <a:pt x="5444" y="26265"/>
                    <a:pt x="5027" y="26408"/>
                    <a:pt x="4609" y="26408"/>
                  </a:cubicBezTo>
                  <a:cubicBezTo>
                    <a:pt x="4136" y="26408"/>
                    <a:pt x="3737" y="26265"/>
                    <a:pt x="3415" y="25981"/>
                  </a:cubicBezTo>
                  <a:cubicBezTo>
                    <a:pt x="3092" y="25696"/>
                    <a:pt x="2930" y="25307"/>
                    <a:pt x="2930" y="24814"/>
                  </a:cubicBezTo>
                  <a:cubicBezTo>
                    <a:pt x="2930" y="24738"/>
                    <a:pt x="2959" y="24558"/>
                    <a:pt x="3016" y="24273"/>
                  </a:cubicBezTo>
                  <a:cubicBezTo>
                    <a:pt x="3073" y="23989"/>
                    <a:pt x="3149" y="23647"/>
                    <a:pt x="3244" y="23249"/>
                  </a:cubicBezTo>
                  <a:cubicBezTo>
                    <a:pt x="3339" y="22850"/>
                    <a:pt x="3405" y="22538"/>
                    <a:pt x="3443" y="22310"/>
                  </a:cubicBezTo>
                  <a:lnTo>
                    <a:pt x="6830" y="8850"/>
                  </a:lnTo>
                  <a:cubicBezTo>
                    <a:pt x="7247" y="7218"/>
                    <a:pt x="7503" y="6147"/>
                    <a:pt x="7597" y="5634"/>
                  </a:cubicBezTo>
                  <a:cubicBezTo>
                    <a:pt x="7712" y="5103"/>
                    <a:pt x="7768" y="4543"/>
                    <a:pt x="7768" y="3955"/>
                  </a:cubicBezTo>
                  <a:cubicBezTo>
                    <a:pt x="7768" y="2172"/>
                    <a:pt x="7161" y="1281"/>
                    <a:pt x="5947" y="1281"/>
                  </a:cubicBezTo>
                  <a:cubicBezTo>
                    <a:pt x="4961" y="1281"/>
                    <a:pt x="4145" y="1869"/>
                    <a:pt x="3500" y="3045"/>
                  </a:cubicBezTo>
                  <a:cubicBezTo>
                    <a:pt x="2854" y="4221"/>
                    <a:pt x="2257" y="5947"/>
                    <a:pt x="1707" y="8223"/>
                  </a:cubicBezTo>
                  <a:cubicBezTo>
                    <a:pt x="1537" y="8850"/>
                    <a:pt x="1394" y="9229"/>
                    <a:pt x="1281" y="9362"/>
                  </a:cubicBezTo>
                  <a:cubicBezTo>
                    <a:pt x="1186" y="9495"/>
                    <a:pt x="995" y="9561"/>
                    <a:pt x="711" y="9561"/>
                  </a:cubicBezTo>
                  <a:cubicBezTo>
                    <a:pt x="237" y="9543"/>
                    <a:pt x="0" y="9344"/>
                    <a:pt x="0" y="8964"/>
                  </a:cubicBezTo>
                  <a:cubicBezTo>
                    <a:pt x="0" y="8869"/>
                    <a:pt x="76" y="8509"/>
                    <a:pt x="228" y="7882"/>
                  </a:cubicBezTo>
                  <a:cubicBezTo>
                    <a:pt x="379" y="7256"/>
                    <a:pt x="598" y="6497"/>
                    <a:pt x="882" y="5606"/>
                  </a:cubicBezTo>
                  <a:cubicBezTo>
                    <a:pt x="1186" y="4695"/>
                    <a:pt x="1480" y="3936"/>
                    <a:pt x="1764" y="3329"/>
                  </a:cubicBezTo>
                  <a:cubicBezTo>
                    <a:pt x="2011" y="2874"/>
                    <a:pt x="2201" y="2542"/>
                    <a:pt x="2333" y="2333"/>
                  </a:cubicBezTo>
                  <a:cubicBezTo>
                    <a:pt x="2485" y="2106"/>
                    <a:pt x="2741" y="1774"/>
                    <a:pt x="3101" y="1337"/>
                  </a:cubicBezTo>
                  <a:cubicBezTo>
                    <a:pt x="3481" y="882"/>
                    <a:pt x="3917" y="550"/>
                    <a:pt x="4410" y="341"/>
                  </a:cubicBezTo>
                  <a:cubicBezTo>
                    <a:pt x="4923" y="113"/>
                    <a:pt x="5491" y="0"/>
                    <a:pt x="6118" y="0"/>
                  </a:cubicBezTo>
                  <a:cubicBezTo>
                    <a:pt x="7521" y="0"/>
                    <a:pt x="8735" y="455"/>
                    <a:pt x="9760" y="1366"/>
                  </a:cubicBezTo>
                  <a:cubicBezTo>
                    <a:pt x="10784" y="2257"/>
                    <a:pt x="11364" y="3490"/>
                    <a:pt x="11496" y="5065"/>
                  </a:cubicBezTo>
                  <a:cubicBezTo>
                    <a:pt x="14019" y="1689"/>
                    <a:pt x="17045" y="0"/>
                    <a:pt x="20574" y="0"/>
                  </a:cubicBezTo>
                  <a:cubicBezTo>
                    <a:pt x="22661" y="0"/>
                    <a:pt x="24302" y="550"/>
                    <a:pt x="25496" y="1651"/>
                  </a:cubicBezTo>
                  <a:cubicBezTo>
                    <a:pt x="26692" y="2751"/>
                    <a:pt x="27290" y="4277"/>
                    <a:pt x="27290" y="6232"/>
                  </a:cubicBezTo>
                  <a:cubicBezTo>
                    <a:pt x="27290" y="6687"/>
                    <a:pt x="27242" y="7209"/>
                    <a:pt x="27147" y="7797"/>
                  </a:cubicBezTo>
                  <a:cubicBezTo>
                    <a:pt x="27072" y="8366"/>
                    <a:pt x="26939" y="9011"/>
                    <a:pt x="26749" y="9732"/>
                  </a:cubicBezTo>
                  <a:cubicBezTo>
                    <a:pt x="26578" y="10453"/>
                    <a:pt x="26417" y="11088"/>
                    <a:pt x="26265" y="11638"/>
                  </a:cubicBezTo>
                  <a:cubicBezTo>
                    <a:pt x="26114" y="12188"/>
                    <a:pt x="25886" y="12910"/>
                    <a:pt x="25582" y="13802"/>
                  </a:cubicBezTo>
                  <a:cubicBezTo>
                    <a:pt x="25279" y="14674"/>
                    <a:pt x="25061" y="15300"/>
                    <a:pt x="24928" y="15679"/>
                  </a:cubicBezTo>
                  <a:cubicBezTo>
                    <a:pt x="24795" y="16059"/>
                    <a:pt x="24567" y="16694"/>
                    <a:pt x="24244" y="17586"/>
                  </a:cubicBezTo>
                  <a:cubicBezTo>
                    <a:pt x="23941" y="18459"/>
                    <a:pt x="23770" y="18942"/>
                    <a:pt x="23732" y="19037"/>
                  </a:cubicBezTo>
                  <a:cubicBezTo>
                    <a:pt x="23030" y="20802"/>
                    <a:pt x="22679" y="22187"/>
                    <a:pt x="22679" y="23192"/>
                  </a:cubicBezTo>
                  <a:cubicBezTo>
                    <a:pt x="22679" y="23855"/>
                    <a:pt x="22784" y="24340"/>
                    <a:pt x="22993" y="24644"/>
                  </a:cubicBezTo>
                  <a:cubicBezTo>
                    <a:pt x="23220" y="24947"/>
                    <a:pt x="23581" y="25099"/>
                    <a:pt x="24074" y="25099"/>
                  </a:cubicBezTo>
                  <a:cubicBezTo>
                    <a:pt x="25402" y="25099"/>
                    <a:pt x="26559" y="24444"/>
                    <a:pt x="27546" y="23135"/>
                  </a:cubicBezTo>
                  <a:cubicBezTo>
                    <a:pt x="28551" y="21807"/>
                    <a:pt x="29376" y="20062"/>
                    <a:pt x="30022" y="17899"/>
                  </a:cubicBezTo>
                  <a:cubicBezTo>
                    <a:pt x="30173" y="17425"/>
                    <a:pt x="30287" y="17131"/>
                    <a:pt x="30363" y="17017"/>
                  </a:cubicBezTo>
                  <a:cubicBezTo>
                    <a:pt x="30457" y="16903"/>
                    <a:pt x="30638" y="16846"/>
                    <a:pt x="30904" y="16846"/>
                  </a:cubicBezTo>
                  <a:cubicBezTo>
                    <a:pt x="31359" y="16846"/>
                    <a:pt x="31586" y="17036"/>
                    <a:pt x="31586" y="17416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120" name="Group 3119">
            <a:extLst>
              <a:ext uri="{FF2B5EF4-FFF2-40B4-BE49-F238E27FC236}">
                <a16:creationId xmlns:a16="http://schemas.microsoft.com/office/drawing/2014/main" id="{A6FB29D4-03DA-EB5A-4E49-24104F16991A}"/>
              </a:ext>
            </a:extLst>
          </p:cNvPr>
          <p:cNvGrpSpPr/>
          <p:nvPr/>
        </p:nvGrpSpPr>
        <p:grpSpPr>
          <a:xfrm>
            <a:off x="7482834" y="3842078"/>
            <a:ext cx="476107" cy="59857"/>
            <a:chOff x="7482834" y="3842078"/>
            <a:chExt cx="476107" cy="59857"/>
          </a:xfrm>
        </p:grpSpPr>
        <p:sp>
          <p:nvSpPr>
            <p:cNvPr id="3102" name="Freeform 3101">
              <a:extLst>
                <a:ext uri="{FF2B5EF4-FFF2-40B4-BE49-F238E27FC236}">
                  <a16:creationId xmlns:a16="http://schemas.microsoft.com/office/drawing/2014/main" id="{8B902708-C805-2BA9-14C2-16B6D0DFDED6}"/>
                </a:ext>
              </a:extLst>
            </p:cNvPr>
            <p:cNvSpPr/>
            <p:nvPr/>
          </p:nvSpPr>
          <p:spPr>
            <a:xfrm>
              <a:off x="7482834" y="3872215"/>
              <a:ext cx="104851" cy="809"/>
            </a:xfrm>
            <a:custGeom>
              <a:avLst/>
              <a:gdLst>
                <a:gd name="connsiteX0" fmla="*/ 0 w 104851"/>
                <a:gd name="connsiteY0" fmla="*/ 0 h 809"/>
                <a:gd name="connsiteX1" fmla="*/ 104851 w 104851"/>
                <a:gd name="connsiteY1" fmla="*/ 0 h 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851" h="809">
                  <a:moveTo>
                    <a:pt x="0" y="0"/>
                  </a:moveTo>
                  <a:lnTo>
                    <a:pt x="104851" y="0"/>
                  </a:lnTo>
                </a:path>
              </a:pathLst>
            </a:custGeom>
            <a:noFill/>
            <a:ln w="9716" cap="rnd">
              <a:solidFill>
                <a:srgbClr val="E26F4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3" name="Freeform 3102">
              <a:extLst>
                <a:ext uri="{FF2B5EF4-FFF2-40B4-BE49-F238E27FC236}">
                  <a16:creationId xmlns:a16="http://schemas.microsoft.com/office/drawing/2014/main" id="{701B1CDE-FF19-9C03-6BF7-3CAFAB6690E4}"/>
                </a:ext>
              </a:extLst>
            </p:cNvPr>
            <p:cNvSpPr/>
            <p:nvPr/>
          </p:nvSpPr>
          <p:spPr>
            <a:xfrm>
              <a:off x="7605161" y="3846973"/>
              <a:ext cx="24188" cy="40095"/>
            </a:xfrm>
            <a:custGeom>
              <a:avLst/>
              <a:gdLst>
                <a:gd name="connsiteX0" fmla="*/ 0 w 24188"/>
                <a:gd name="connsiteY0" fmla="*/ 20403 h 40095"/>
                <a:gd name="connsiteX1" fmla="*/ 4667 w 24188"/>
                <a:gd name="connsiteY1" fmla="*/ 5635 h 40095"/>
                <a:gd name="connsiteX2" fmla="*/ 15338 w 24188"/>
                <a:gd name="connsiteY2" fmla="*/ 0 h 40095"/>
                <a:gd name="connsiteX3" fmla="*/ 20774 w 24188"/>
                <a:gd name="connsiteY3" fmla="*/ 1793 h 40095"/>
                <a:gd name="connsiteX4" fmla="*/ 22737 w 24188"/>
                <a:gd name="connsiteY4" fmla="*/ 6289 h 40095"/>
                <a:gd name="connsiteX5" fmla="*/ 21855 w 24188"/>
                <a:gd name="connsiteY5" fmla="*/ 8452 h 40095"/>
                <a:gd name="connsiteX6" fmla="*/ 20062 w 24188"/>
                <a:gd name="connsiteY6" fmla="*/ 9106 h 40095"/>
                <a:gd name="connsiteX7" fmla="*/ 18183 w 24188"/>
                <a:gd name="connsiteY7" fmla="*/ 8395 h 40095"/>
                <a:gd name="connsiteX8" fmla="*/ 17359 w 24188"/>
                <a:gd name="connsiteY8" fmla="*/ 6403 h 40095"/>
                <a:gd name="connsiteX9" fmla="*/ 20574 w 24188"/>
                <a:gd name="connsiteY9" fmla="*/ 3785 h 40095"/>
                <a:gd name="connsiteX10" fmla="*/ 15452 w 24188"/>
                <a:gd name="connsiteY10" fmla="*/ 1451 h 40095"/>
                <a:gd name="connsiteX11" fmla="*/ 13204 w 24188"/>
                <a:gd name="connsiteY11" fmla="*/ 1793 h 40095"/>
                <a:gd name="connsiteX12" fmla="*/ 10586 w 24188"/>
                <a:gd name="connsiteY12" fmla="*/ 3187 h 40095"/>
                <a:gd name="connsiteX13" fmla="*/ 7968 w 24188"/>
                <a:gd name="connsiteY13" fmla="*/ 5976 h 40095"/>
                <a:gd name="connsiteX14" fmla="*/ 6033 w 24188"/>
                <a:gd name="connsiteY14" fmla="*/ 10900 h 40095"/>
                <a:gd name="connsiteX15" fmla="*/ 5236 w 24188"/>
                <a:gd name="connsiteY15" fmla="*/ 18298 h 40095"/>
                <a:gd name="connsiteX16" fmla="*/ 5236 w 24188"/>
                <a:gd name="connsiteY16" fmla="*/ 19692 h 40095"/>
                <a:gd name="connsiteX17" fmla="*/ 12521 w 24188"/>
                <a:gd name="connsiteY17" fmla="*/ 13944 h 40095"/>
                <a:gd name="connsiteX18" fmla="*/ 20802 w 24188"/>
                <a:gd name="connsiteY18" fmla="*/ 17671 h 40095"/>
                <a:gd name="connsiteX19" fmla="*/ 24188 w 24188"/>
                <a:gd name="connsiteY19" fmla="*/ 26920 h 40095"/>
                <a:gd name="connsiteX20" fmla="*/ 20659 w 24188"/>
                <a:gd name="connsiteY20" fmla="*/ 36339 h 40095"/>
                <a:gd name="connsiteX21" fmla="*/ 12179 w 24188"/>
                <a:gd name="connsiteY21" fmla="*/ 40096 h 40095"/>
                <a:gd name="connsiteX22" fmla="*/ 7939 w 24188"/>
                <a:gd name="connsiteY22" fmla="*/ 39156 h 40095"/>
                <a:gd name="connsiteX23" fmla="*/ 4069 w 24188"/>
                <a:gd name="connsiteY23" fmla="*/ 36140 h 40095"/>
                <a:gd name="connsiteX24" fmla="*/ 1110 w 24188"/>
                <a:gd name="connsiteY24" fmla="*/ 29993 h 40095"/>
                <a:gd name="connsiteX25" fmla="*/ 0 w 24188"/>
                <a:gd name="connsiteY25" fmla="*/ 20403 h 40095"/>
                <a:gd name="connsiteX26" fmla="*/ 5350 w 24188"/>
                <a:gd name="connsiteY26" fmla="*/ 25640 h 40095"/>
                <a:gd name="connsiteX27" fmla="*/ 6403 w 24188"/>
                <a:gd name="connsiteY27" fmla="*/ 34092 h 40095"/>
                <a:gd name="connsiteX28" fmla="*/ 6944 w 24188"/>
                <a:gd name="connsiteY28" fmla="*/ 35173 h 40095"/>
                <a:gd name="connsiteX29" fmla="*/ 7997 w 24188"/>
                <a:gd name="connsiteY29" fmla="*/ 36624 h 40095"/>
                <a:gd name="connsiteX30" fmla="*/ 9789 w 24188"/>
                <a:gd name="connsiteY30" fmla="*/ 37962 h 40095"/>
                <a:gd name="connsiteX31" fmla="*/ 12179 w 24188"/>
                <a:gd name="connsiteY31" fmla="*/ 38473 h 40095"/>
                <a:gd name="connsiteX32" fmla="*/ 17956 w 24188"/>
                <a:gd name="connsiteY32" fmla="*/ 34689 h 40095"/>
                <a:gd name="connsiteX33" fmla="*/ 18952 w 24188"/>
                <a:gd name="connsiteY33" fmla="*/ 26864 h 40095"/>
                <a:gd name="connsiteX34" fmla="*/ 17899 w 24188"/>
                <a:gd name="connsiteY34" fmla="*/ 18895 h 40095"/>
                <a:gd name="connsiteX35" fmla="*/ 12464 w 24188"/>
                <a:gd name="connsiteY35" fmla="*/ 15281 h 40095"/>
                <a:gd name="connsiteX36" fmla="*/ 8309 w 24188"/>
                <a:gd name="connsiteY36" fmla="*/ 16960 h 40095"/>
                <a:gd name="connsiteX37" fmla="*/ 5976 w 24188"/>
                <a:gd name="connsiteY37" fmla="*/ 20888 h 40095"/>
                <a:gd name="connsiteX38" fmla="*/ 5350 w 24188"/>
                <a:gd name="connsiteY38" fmla="*/ 25640 h 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188" h="40095">
                  <a:moveTo>
                    <a:pt x="0" y="20403"/>
                  </a:moveTo>
                  <a:cubicBezTo>
                    <a:pt x="0" y="14295"/>
                    <a:pt x="1556" y="9372"/>
                    <a:pt x="4667" y="5635"/>
                  </a:cubicBezTo>
                  <a:cubicBezTo>
                    <a:pt x="7778" y="1878"/>
                    <a:pt x="11335" y="0"/>
                    <a:pt x="15338" y="0"/>
                  </a:cubicBezTo>
                  <a:cubicBezTo>
                    <a:pt x="17671" y="0"/>
                    <a:pt x="19483" y="598"/>
                    <a:pt x="20774" y="1793"/>
                  </a:cubicBezTo>
                  <a:cubicBezTo>
                    <a:pt x="22083" y="2969"/>
                    <a:pt x="22737" y="4468"/>
                    <a:pt x="22737" y="6289"/>
                  </a:cubicBezTo>
                  <a:cubicBezTo>
                    <a:pt x="22737" y="7294"/>
                    <a:pt x="22443" y="8015"/>
                    <a:pt x="21855" y="8452"/>
                  </a:cubicBezTo>
                  <a:cubicBezTo>
                    <a:pt x="21267" y="8888"/>
                    <a:pt x="20669" y="9106"/>
                    <a:pt x="20062" y="9106"/>
                  </a:cubicBezTo>
                  <a:cubicBezTo>
                    <a:pt x="19359" y="9106"/>
                    <a:pt x="18733" y="8869"/>
                    <a:pt x="18183" y="8395"/>
                  </a:cubicBezTo>
                  <a:cubicBezTo>
                    <a:pt x="17633" y="7921"/>
                    <a:pt x="17359" y="7257"/>
                    <a:pt x="17359" y="6403"/>
                  </a:cubicBezTo>
                  <a:cubicBezTo>
                    <a:pt x="17359" y="4657"/>
                    <a:pt x="18430" y="3785"/>
                    <a:pt x="20574" y="3785"/>
                  </a:cubicBezTo>
                  <a:cubicBezTo>
                    <a:pt x="19569" y="2229"/>
                    <a:pt x="17862" y="1451"/>
                    <a:pt x="15452" y="1451"/>
                  </a:cubicBezTo>
                  <a:cubicBezTo>
                    <a:pt x="14712" y="1451"/>
                    <a:pt x="13963" y="1566"/>
                    <a:pt x="13204" y="1793"/>
                  </a:cubicBezTo>
                  <a:cubicBezTo>
                    <a:pt x="12445" y="2001"/>
                    <a:pt x="11573" y="2466"/>
                    <a:pt x="10586" y="3187"/>
                  </a:cubicBezTo>
                  <a:cubicBezTo>
                    <a:pt x="9600" y="3908"/>
                    <a:pt x="8726" y="4838"/>
                    <a:pt x="7968" y="5976"/>
                  </a:cubicBezTo>
                  <a:cubicBezTo>
                    <a:pt x="7209" y="7115"/>
                    <a:pt x="6564" y="8756"/>
                    <a:pt x="6033" y="10900"/>
                  </a:cubicBezTo>
                  <a:cubicBezTo>
                    <a:pt x="5502" y="13043"/>
                    <a:pt x="5236" y="15509"/>
                    <a:pt x="5236" y="18298"/>
                  </a:cubicBezTo>
                  <a:lnTo>
                    <a:pt x="5236" y="19692"/>
                  </a:lnTo>
                  <a:cubicBezTo>
                    <a:pt x="6830" y="15841"/>
                    <a:pt x="9258" y="13925"/>
                    <a:pt x="12521" y="13944"/>
                  </a:cubicBezTo>
                  <a:cubicBezTo>
                    <a:pt x="15784" y="13944"/>
                    <a:pt x="18545" y="15187"/>
                    <a:pt x="20802" y="17671"/>
                  </a:cubicBezTo>
                  <a:cubicBezTo>
                    <a:pt x="23059" y="20157"/>
                    <a:pt x="24188" y="23240"/>
                    <a:pt x="24188" y="26920"/>
                  </a:cubicBezTo>
                  <a:cubicBezTo>
                    <a:pt x="24188" y="30696"/>
                    <a:pt x="23012" y="33835"/>
                    <a:pt x="20659" y="36339"/>
                  </a:cubicBezTo>
                  <a:cubicBezTo>
                    <a:pt x="18307" y="38844"/>
                    <a:pt x="15480" y="40096"/>
                    <a:pt x="12179" y="40096"/>
                  </a:cubicBezTo>
                  <a:cubicBezTo>
                    <a:pt x="10699" y="40096"/>
                    <a:pt x="9286" y="39782"/>
                    <a:pt x="7939" y="39156"/>
                  </a:cubicBezTo>
                  <a:cubicBezTo>
                    <a:pt x="6612" y="38550"/>
                    <a:pt x="5321" y="37544"/>
                    <a:pt x="4069" y="36140"/>
                  </a:cubicBezTo>
                  <a:cubicBezTo>
                    <a:pt x="2836" y="34736"/>
                    <a:pt x="1849" y="32687"/>
                    <a:pt x="1110" y="29993"/>
                  </a:cubicBezTo>
                  <a:cubicBezTo>
                    <a:pt x="370" y="27299"/>
                    <a:pt x="0" y="24103"/>
                    <a:pt x="0" y="20403"/>
                  </a:cubicBezTo>
                  <a:moveTo>
                    <a:pt x="5350" y="25640"/>
                  </a:moveTo>
                  <a:cubicBezTo>
                    <a:pt x="5350" y="29453"/>
                    <a:pt x="5700" y="32270"/>
                    <a:pt x="6403" y="34092"/>
                  </a:cubicBezTo>
                  <a:cubicBezTo>
                    <a:pt x="6517" y="34395"/>
                    <a:pt x="6697" y="34756"/>
                    <a:pt x="6944" y="35173"/>
                  </a:cubicBezTo>
                  <a:cubicBezTo>
                    <a:pt x="7209" y="35590"/>
                    <a:pt x="7560" y="36074"/>
                    <a:pt x="7997" y="36624"/>
                  </a:cubicBezTo>
                  <a:cubicBezTo>
                    <a:pt x="8452" y="37155"/>
                    <a:pt x="9050" y="37601"/>
                    <a:pt x="9789" y="37962"/>
                  </a:cubicBezTo>
                  <a:cubicBezTo>
                    <a:pt x="10529" y="38303"/>
                    <a:pt x="11326" y="38473"/>
                    <a:pt x="12179" y="38473"/>
                  </a:cubicBezTo>
                  <a:cubicBezTo>
                    <a:pt x="14778" y="38473"/>
                    <a:pt x="16704" y="37212"/>
                    <a:pt x="17956" y="34689"/>
                  </a:cubicBezTo>
                  <a:cubicBezTo>
                    <a:pt x="18620" y="33285"/>
                    <a:pt x="18952" y="30676"/>
                    <a:pt x="18952" y="26864"/>
                  </a:cubicBezTo>
                  <a:cubicBezTo>
                    <a:pt x="18952" y="22974"/>
                    <a:pt x="18601" y="20318"/>
                    <a:pt x="17899" y="18895"/>
                  </a:cubicBezTo>
                  <a:cubicBezTo>
                    <a:pt x="16704" y="16486"/>
                    <a:pt x="14893" y="15281"/>
                    <a:pt x="12464" y="15281"/>
                  </a:cubicBezTo>
                  <a:cubicBezTo>
                    <a:pt x="10832" y="15281"/>
                    <a:pt x="9447" y="15841"/>
                    <a:pt x="8309" y="16960"/>
                  </a:cubicBezTo>
                  <a:cubicBezTo>
                    <a:pt x="7190" y="18080"/>
                    <a:pt x="6412" y="19389"/>
                    <a:pt x="5976" y="20888"/>
                  </a:cubicBezTo>
                  <a:cubicBezTo>
                    <a:pt x="5559" y="22386"/>
                    <a:pt x="5350" y="23970"/>
                    <a:pt x="5350" y="25640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4" name="Freeform 3103">
              <a:extLst>
                <a:ext uri="{FF2B5EF4-FFF2-40B4-BE49-F238E27FC236}">
                  <a16:creationId xmlns:a16="http://schemas.microsoft.com/office/drawing/2014/main" id="{171B5F78-0EB3-89DD-28B0-62748322D6CF}"/>
                </a:ext>
              </a:extLst>
            </p:cNvPr>
            <p:cNvSpPr/>
            <p:nvPr/>
          </p:nvSpPr>
          <p:spPr>
            <a:xfrm>
              <a:off x="7630760" y="3846345"/>
              <a:ext cx="25838" cy="39442"/>
            </a:xfrm>
            <a:custGeom>
              <a:avLst/>
              <a:gdLst>
                <a:gd name="connsiteX0" fmla="*/ 0 w 25838"/>
                <a:gd name="connsiteY0" fmla="*/ 29824 h 39442"/>
                <a:gd name="connsiteX1" fmla="*/ 0 w 25838"/>
                <a:gd name="connsiteY1" fmla="*/ 28031 h 39442"/>
                <a:gd name="connsiteX2" fmla="*/ 17899 w 25838"/>
                <a:gd name="connsiteY2" fmla="*/ 685 h 39442"/>
                <a:gd name="connsiteX3" fmla="*/ 19065 w 25838"/>
                <a:gd name="connsiteY3" fmla="*/ 1 h 39442"/>
                <a:gd name="connsiteX4" fmla="*/ 19862 w 25838"/>
                <a:gd name="connsiteY4" fmla="*/ 258 h 39442"/>
                <a:gd name="connsiteX5" fmla="*/ 20005 w 25838"/>
                <a:gd name="connsiteY5" fmla="*/ 1510 h 39442"/>
                <a:gd name="connsiteX6" fmla="*/ 20005 w 25838"/>
                <a:gd name="connsiteY6" fmla="*/ 28031 h 39442"/>
                <a:gd name="connsiteX7" fmla="*/ 25838 w 25838"/>
                <a:gd name="connsiteY7" fmla="*/ 28031 h 39442"/>
                <a:gd name="connsiteX8" fmla="*/ 25838 w 25838"/>
                <a:gd name="connsiteY8" fmla="*/ 29824 h 39442"/>
                <a:gd name="connsiteX9" fmla="*/ 20005 w 25838"/>
                <a:gd name="connsiteY9" fmla="*/ 29824 h 39442"/>
                <a:gd name="connsiteX10" fmla="*/ 20005 w 25838"/>
                <a:gd name="connsiteY10" fmla="*/ 34889 h 39442"/>
                <a:gd name="connsiteX11" fmla="*/ 20688 w 25838"/>
                <a:gd name="connsiteY11" fmla="*/ 37109 h 39442"/>
                <a:gd name="connsiteX12" fmla="*/ 24416 w 25838"/>
                <a:gd name="connsiteY12" fmla="*/ 37649 h 39442"/>
                <a:gd name="connsiteX13" fmla="*/ 25639 w 25838"/>
                <a:gd name="connsiteY13" fmla="*/ 37649 h 39442"/>
                <a:gd name="connsiteX14" fmla="*/ 25639 w 25838"/>
                <a:gd name="connsiteY14" fmla="*/ 39442 h 39442"/>
                <a:gd name="connsiteX15" fmla="*/ 17728 w 25838"/>
                <a:gd name="connsiteY15" fmla="*/ 39272 h 39442"/>
                <a:gd name="connsiteX16" fmla="*/ 9846 w 25838"/>
                <a:gd name="connsiteY16" fmla="*/ 39442 h 39442"/>
                <a:gd name="connsiteX17" fmla="*/ 9846 w 25838"/>
                <a:gd name="connsiteY17" fmla="*/ 37649 h 39442"/>
                <a:gd name="connsiteX18" fmla="*/ 11070 w 25838"/>
                <a:gd name="connsiteY18" fmla="*/ 37649 h 39442"/>
                <a:gd name="connsiteX19" fmla="*/ 14797 w 25838"/>
                <a:gd name="connsiteY19" fmla="*/ 37137 h 39442"/>
                <a:gd name="connsiteX20" fmla="*/ 15509 w 25838"/>
                <a:gd name="connsiteY20" fmla="*/ 34889 h 39442"/>
                <a:gd name="connsiteX21" fmla="*/ 15509 w 25838"/>
                <a:gd name="connsiteY21" fmla="*/ 29824 h 39442"/>
                <a:gd name="connsiteX22" fmla="*/ 0 w 25838"/>
                <a:gd name="connsiteY22" fmla="*/ 29824 h 39442"/>
                <a:gd name="connsiteX23" fmla="*/ 1651 w 25838"/>
                <a:gd name="connsiteY23" fmla="*/ 28031 h 39442"/>
                <a:gd name="connsiteX24" fmla="*/ 15850 w 25838"/>
                <a:gd name="connsiteY24" fmla="*/ 28031 h 39442"/>
                <a:gd name="connsiteX25" fmla="*/ 15850 w 25838"/>
                <a:gd name="connsiteY25" fmla="*/ 6290 h 39442"/>
                <a:gd name="connsiteX26" fmla="*/ 1651 w 25838"/>
                <a:gd name="connsiteY26" fmla="*/ 28031 h 3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838" h="39442">
                  <a:moveTo>
                    <a:pt x="0" y="29824"/>
                  </a:moveTo>
                  <a:lnTo>
                    <a:pt x="0" y="28031"/>
                  </a:lnTo>
                  <a:lnTo>
                    <a:pt x="17899" y="685"/>
                  </a:lnTo>
                  <a:cubicBezTo>
                    <a:pt x="18203" y="210"/>
                    <a:pt x="18592" y="-18"/>
                    <a:pt x="19065" y="1"/>
                  </a:cubicBezTo>
                  <a:cubicBezTo>
                    <a:pt x="19502" y="1"/>
                    <a:pt x="19768" y="87"/>
                    <a:pt x="19862" y="258"/>
                  </a:cubicBezTo>
                  <a:cubicBezTo>
                    <a:pt x="19957" y="429"/>
                    <a:pt x="20005" y="846"/>
                    <a:pt x="20005" y="1510"/>
                  </a:cubicBezTo>
                  <a:lnTo>
                    <a:pt x="20005" y="28031"/>
                  </a:lnTo>
                  <a:lnTo>
                    <a:pt x="25838" y="28031"/>
                  </a:lnTo>
                  <a:lnTo>
                    <a:pt x="25838" y="29824"/>
                  </a:lnTo>
                  <a:lnTo>
                    <a:pt x="20005" y="29824"/>
                  </a:lnTo>
                  <a:lnTo>
                    <a:pt x="20005" y="34889"/>
                  </a:lnTo>
                  <a:cubicBezTo>
                    <a:pt x="20005" y="36008"/>
                    <a:pt x="20233" y="36749"/>
                    <a:pt x="20688" y="37109"/>
                  </a:cubicBezTo>
                  <a:cubicBezTo>
                    <a:pt x="21162" y="37469"/>
                    <a:pt x="22405" y="37649"/>
                    <a:pt x="24416" y="37649"/>
                  </a:cubicBezTo>
                  <a:lnTo>
                    <a:pt x="25639" y="37649"/>
                  </a:lnTo>
                  <a:lnTo>
                    <a:pt x="25639" y="39442"/>
                  </a:lnTo>
                  <a:cubicBezTo>
                    <a:pt x="24046" y="39328"/>
                    <a:pt x="21409" y="39272"/>
                    <a:pt x="17728" y="39272"/>
                  </a:cubicBezTo>
                  <a:cubicBezTo>
                    <a:pt x="14066" y="39272"/>
                    <a:pt x="11439" y="39328"/>
                    <a:pt x="9846" y="39442"/>
                  </a:cubicBezTo>
                  <a:lnTo>
                    <a:pt x="9846" y="37649"/>
                  </a:lnTo>
                  <a:lnTo>
                    <a:pt x="11070" y="37649"/>
                  </a:lnTo>
                  <a:cubicBezTo>
                    <a:pt x="13081" y="37649"/>
                    <a:pt x="14323" y="37478"/>
                    <a:pt x="14797" y="37137"/>
                  </a:cubicBezTo>
                  <a:cubicBezTo>
                    <a:pt x="15272" y="36777"/>
                    <a:pt x="15509" y="36027"/>
                    <a:pt x="15509" y="34889"/>
                  </a:cubicBezTo>
                  <a:lnTo>
                    <a:pt x="15509" y="29824"/>
                  </a:lnTo>
                  <a:lnTo>
                    <a:pt x="0" y="29824"/>
                  </a:lnTo>
                  <a:moveTo>
                    <a:pt x="1651" y="28031"/>
                  </a:moveTo>
                  <a:lnTo>
                    <a:pt x="15850" y="28031"/>
                  </a:lnTo>
                  <a:lnTo>
                    <a:pt x="15850" y="6290"/>
                  </a:lnTo>
                  <a:lnTo>
                    <a:pt x="1651" y="28031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5" name="Freeform 3104">
              <a:extLst>
                <a:ext uri="{FF2B5EF4-FFF2-40B4-BE49-F238E27FC236}">
                  <a16:creationId xmlns:a16="http://schemas.microsoft.com/office/drawing/2014/main" id="{D2C09982-4F8A-858D-896F-A21579FD7343}"/>
                </a:ext>
              </a:extLst>
            </p:cNvPr>
            <p:cNvSpPr/>
            <p:nvPr/>
          </p:nvSpPr>
          <p:spPr>
            <a:xfrm>
              <a:off x="7675788" y="3868116"/>
              <a:ext cx="6175" cy="6203"/>
            </a:xfrm>
            <a:custGeom>
              <a:avLst/>
              <a:gdLst>
                <a:gd name="connsiteX0" fmla="*/ 5265 w 6175"/>
                <a:gd name="connsiteY0" fmla="*/ 939 h 6203"/>
                <a:gd name="connsiteX1" fmla="*/ 6175 w 6175"/>
                <a:gd name="connsiteY1" fmla="*/ 3101 h 6203"/>
                <a:gd name="connsiteX2" fmla="*/ 5265 w 6175"/>
                <a:gd name="connsiteY2" fmla="*/ 5293 h 6203"/>
                <a:gd name="connsiteX3" fmla="*/ 3102 w 6175"/>
                <a:gd name="connsiteY3" fmla="*/ 6203 h 6203"/>
                <a:gd name="connsiteX4" fmla="*/ 911 w 6175"/>
                <a:gd name="connsiteY4" fmla="*/ 5293 h 6203"/>
                <a:gd name="connsiteX5" fmla="*/ 0 w 6175"/>
                <a:gd name="connsiteY5" fmla="*/ 3101 h 6203"/>
                <a:gd name="connsiteX6" fmla="*/ 911 w 6175"/>
                <a:gd name="connsiteY6" fmla="*/ 939 h 6203"/>
                <a:gd name="connsiteX7" fmla="*/ 3102 w 6175"/>
                <a:gd name="connsiteY7" fmla="*/ 0 h 6203"/>
                <a:gd name="connsiteX8" fmla="*/ 5265 w 6175"/>
                <a:gd name="connsiteY8" fmla="*/ 939 h 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75" h="6203">
                  <a:moveTo>
                    <a:pt x="5265" y="939"/>
                  </a:moveTo>
                  <a:cubicBezTo>
                    <a:pt x="5871" y="1545"/>
                    <a:pt x="6175" y="2266"/>
                    <a:pt x="6175" y="3101"/>
                  </a:cubicBezTo>
                  <a:cubicBezTo>
                    <a:pt x="6175" y="3936"/>
                    <a:pt x="5871" y="4667"/>
                    <a:pt x="5265" y="5293"/>
                  </a:cubicBezTo>
                  <a:cubicBezTo>
                    <a:pt x="4658" y="5900"/>
                    <a:pt x="3937" y="6203"/>
                    <a:pt x="3102" y="6203"/>
                  </a:cubicBezTo>
                  <a:cubicBezTo>
                    <a:pt x="2267" y="6203"/>
                    <a:pt x="1537" y="5900"/>
                    <a:pt x="911" y="5293"/>
                  </a:cubicBezTo>
                  <a:cubicBezTo>
                    <a:pt x="304" y="4667"/>
                    <a:pt x="0" y="3936"/>
                    <a:pt x="0" y="3101"/>
                  </a:cubicBezTo>
                  <a:cubicBezTo>
                    <a:pt x="0" y="2266"/>
                    <a:pt x="304" y="1545"/>
                    <a:pt x="911" y="939"/>
                  </a:cubicBezTo>
                  <a:cubicBezTo>
                    <a:pt x="1537" y="313"/>
                    <a:pt x="2267" y="0"/>
                    <a:pt x="3102" y="0"/>
                  </a:cubicBezTo>
                  <a:cubicBezTo>
                    <a:pt x="3937" y="0"/>
                    <a:pt x="4658" y="313"/>
                    <a:pt x="5265" y="939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6" name="Freeform 3105">
              <a:extLst>
                <a:ext uri="{FF2B5EF4-FFF2-40B4-BE49-F238E27FC236}">
                  <a16:creationId xmlns:a16="http://schemas.microsoft.com/office/drawing/2014/main" id="{BC9B3E51-FB14-647F-F467-4E3E8935B6C9}"/>
                </a:ext>
              </a:extLst>
            </p:cNvPr>
            <p:cNvSpPr/>
            <p:nvPr/>
          </p:nvSpPr>
          <p:spPr>
            <a:xfrm>
              <a:off x="7707994" y="3860035"/>
              <a:ext cx="31586" cy="26407"/>
            </a:xfrm>
            <a:custGeom>
              <a:avLst/>
              <a:gdLst>
                <a:gd name="connsiteX0" fmla="*/ 31586 w 31586"/>
                <a:gd name="connsiteY0" fmla="*/ 17416 h 26407"/>
                <a:gd name="connsiteX1" fmla="*/ 31331 w 31586"/>
                <a:gd name="connsiteY1" fmla="*/ 18525 h 26407"/>
                <a:gd name="connsiteX2" fmla="*/ 30448 w 31586"/>
                <a:gd name="connsiteY2" fmla="*/ 20773 h 26407"/>
                <a:gd name="connsiteX3" fmla="*/ 29025 w 31586"/>
                <a:gd name="connsiteY3" fmla="*/ 23391 h 26407"/>
                <a:gd name="connsiteX4" fmla="*/ 26834 w 31586"/>
                <a:gd name="connsiteY4" fmla="*/ 25526 h 26407"/>
                <a:gd name="connsiteX5" fmla="*/ 23960 w 31586"/>
                <a:gd name="connsiteY5" fmla="*/ 26408 h 26407"/>
                <a:gd name="connsiteX6" fmla="*/ 20545 w 31586"/>
                <a:gd name="connsiteY6" fmla="*/ 25041 h 26407"/>
                <a:gd name="connsiteX7" fmla="*/ 19180 w 31586"/>
                <a:gd name="connsiteY7" fmla="*/ 21626 h 26407"/>
                <a:gd name="connsiteX8" fmla="*/ 19777 w 31586"/>
                <a:gd name="connsiteY8" fmla="*/ 18924 h 26407"/>
                <a:gd name="connsiteX9" fmla="*/ 23561 w 31586"/>
                <a:gd name="connsiteY9" fmla="*/ 5350 h 26407"/>
                <a:gd name="connsiteX10" fmla="*/ 20403 w 31586"/>
                <a:gd name="connsiteY10" fmla="*/ 1281 h 26407"/>
                <a:gd name="connsiteX11" fmla="*/ 17358 w 31586"/>
                <a:gd name="connsiteY11" fmla="*/ 1878 h 26407"/>
                <a:gd name="connsiteX12" fmla="*/ 14911 w 31586"/>
                <a:gd name="connsiteY12" fmla="*/ 3244 h 26407"/>
                <a:gd name="connsiteX13" fmla="*/ 13005 w 31586"/>
                <a:gd name="connsiteY13" fmla="*/ 5150 h 26407"/>
                <a:gd name="connsiteX14" fmla="*/ 11667 w 31586"/>
                <a:gd name="connsiteY14" fmla="*/ 6972 h 26407"/>
                <a:gd name="connsiteX15" fmla="*/ 10899 w 31586"/>
                <a:gd name="connsiteY15" fmla="*/ 8394 h 26407"/>
                <a:gd name="connsiteX16" fmla="*/ 10158 w 31586"/>
                <a:gd name="connsiteY16" fmla="*/ 11297 h 26407"/>
                <a:gd name="connsiteX17" fmla="*/ 9163 w 31586"/>
                <a:gd name="connsiteY17" fmla="*/ 15195 h 26407"/>
                <a:gd name="connsiteX18" fmla="*/ 7882 w 31586"/>
                <a:gd name="connsiteY18" fmla="*/ 20460 h 26407"/>
                <a:gd name="connsiteX19" fmla="*/ 6773 w 31586"/>
                <a:gd name="connsiteY19" fmla="*/ 24757 h 26407"/>
                <a:gd name="connsiteX20" fmla="*/ 5862 w 31586"/>
                <a:gd name="connsiteY20" fmla="*/ 25981 h 26407"/>
                <a:gd name="connsiteX21" fmla="*/ 4609 w 31586"/>
                <a:gd name="connsiteY21" fmla="*/ 26408 h 26407"/>
                <a:gd name="connsiteX22" fmla="*/ 3415 w 31586"/>
                <a:gd name="connsiteY22" fmla="*/ 25981 h 26407"/>
                <a:gd name="connsiteX23" fmla="*/ 2930 w 31586"/>
                <a:gd name="connsiteY23" fmla="*/ 24814 h 26407"/>
                <a:gd name="connsiteX24" fmla="*/ 3016 w 31586"/>
                <a:gd name="connsiteY24" fmla="*/ 24273 h 26407"/>
                <a:gd name="connsiteX25" fmla="*/ 3244 w 31586"/>
                <a:gd name="connsiteY25" fmla="*/ 23249 h 26407"/>
                <a:gd name="connsiteX26" fmla="*/ 3443 w 31586"/>
                <a:gd name="connsiteY26" fmla="*/ 22310 h 26407"/>
                <a:gd name="connsiteX27" fmla="*/ 6830 w 31586"/>
                <a:gd name="connsiteY27" fmla="*/ 8850 h 26407"/>
                <a:gd name="connsiteX28" fmla="*/ 7597 w 31586"/>
                <a:gd name="connsiteY28" fmla="*/ 5634 h 26407"/>
                <a:gd name="connsiteX29" fmla="*/ 7768 w 31586"/>
                <a:gd name="connsiteY29" fmla="*/ 3955 h 26407"/>
                <a:gd name="connsiteX30" fmla="*/ 5947 w 31586"/>
                <a:gd name="connsiteY30" fmla="*/ 1281 h 26407"/>
                <a:gd name="connsiteX31" fmla="*/ 3500 w 31586"/>
                <a:gd name="connsiteY31" fmla="*/ 3045 h 26407"/>
                <a:gd name="connsiteX32" fmla="*/ 1707 w 31586"/>
                <a:gd name="connsiteY32" fmla="*/ 8223 h 26407"/>
                <a:gd name="connsiteX33" fmla="*/ 1281 w 31586"/>
                <a:gd name="connsiteY33" fmla="*/ 9362 h 26407"/>
                <a:gd name="connsiteX34" fmla="*/ 711 w 31586"/>
                <a:gd name="connsiteY34" fmla="*/ 9561 h 26407"/>
                <a:gd name="connsiteX35" fmla="*/ 0 w 31586"/>
                <a:gd name="connsiteY35" fmla="*/ 8964 h 26407"/>
                <a:gd name="connsiteX36" fmla="*/ 228 w 31586"/>
                <a:gd name="connsiteY36" fmla="*/ 7882 h 26407"/>
                <a:gd name="connsiteX37" fmla="*/ 882 w 31586"/>
                <a:gd name="connsiteY37" fmla="*/ 5606 h 26407"/>
                <a:gd name="connsiteX38" fmla="*/ 1764 w 31586"/>
                <a:gd name="connsiteY38" fmla="*/ 3329 h 26407"/>
                <a:gd name="connsiteX39" fmla="*/ 2333 w 31586"/>
                <a:gd name="connsiteY39" fmla="*/ 2333 h 26407"/>
                <a:gd name="connsiteX40" fmla="*/ 3101 w 31586"/>
                <a:gd name="connsiteY40" fmla="*/ 1337 h 26407"/>
                <a:gd name="connsiteX41" fmla="*/ 4410 w 31586"/>
                <a:gd name="connsiteY41" fmla="*/ 341 h 26407"/>
                <a:gd name="connsiteX42" fmla="*/ 6118 w 31586"/>
                <a:gd name="connsiteY42" fmla="*/ 0 h 26407"/>
                <a:gd name="connsiteX43" fmla="*/ 9761 w 31586"/>
                <a:gd name="connsiteY43" fmla="*/ 1366 h 26407"/>
                <a:gd name="connsiteX44" fmla="*/ 11496 w 31586"/>
                <a:gd name="connsiteY44" fmla="*/ 5065 h 26407"/>
                <a:gd name="connsiteX45" fmla="*/ 20574 w 31586"/>
                <a:gd name="connsiteY45" fmla="*/ 0 h 26407"/>
                <a:gd name="connsiteX46" fmla="*/ 25496 w 31586"/>
                <a:gd name="connsiteY46" fmla="*/ 1651 h 26407"/>
                <a:gd name="connsiteX47" fmla="*/ 27290 w 31586"/>
                <a:gd name="connsiteY47" fmla="*/ 6232 h 26407"/>
                <a:gd name="connsiteX48" fmla="*/ 27147 w 31586"/>
                <a:gd name="connsiteY48" fmla="*/ 7797 h 26407"/>
                <a:gd name="connsiteX49" fmla="*/ 26749 w 31586"/>
                <a:gd name="connsiteY49" fmla="*/ 9732 h 26407"/>
                <a:gd name="connsiteX50" fmla="*/ 26265 w 31586"/>
                <a:gd name="connsiteY50" fmla="*/ 11638 h 26407"/>
                <a:gd name="connsiteX51" fmla="*/ 25582 w 31586"/>
                <a:gd name="connsiteY51" fmla="*/ 13802 h 26407"/>
                <a:gd name="connsiteX52" fmla="*/ 24928 w 31586"/>
                <a:gd name="connsiteY52" fmla="*/ 15679 h 26407"/>
                <a:gd name="connsiteX53" fmla="*/ 24245 w 31586"/>
                <a:gd name="connsiteY53" fmla="*/ 17586 h 26407"/>
                <a:gd name="connsiteX54" fmla="*/ 23732 w 31586"/>
                <a:gd name="connsiteY54" fmla="*/ 19037 h 26407"/>
                <a:gd name="connsiteX55" fmla="*/ 22679 w 31586"/>
                <a:gd name="connsiteY55" fmla="*/ 23192 h 26407"/>
                <a:gd name="connsiteX56" fmla="*/ 22993 w 31586"/>
                <a:gd name="connsiteY56" fmla="*/ 24644 h 26407"/>
                <a:gd name="connsiteX57" fmla="*/ 24074 w 31586"/>
                <a:gd name="connsiteY57" fmla="*/ 25099 h 26407"/>
                <a:gd name="connsiteX58" fmla="*/ 27546 w 31586"/>
                <a:gd name="connsiteY58" fmla="*/ 23135 h 26407"/>
                <a:gd name="connsiteX59" fmla="*/ 30022 w 31586"/>
                <a:gd name="connsiteY59" fmla="*/ 17899 h 26407"/>
                <a:gd name="connsiteX60" fmla="*/ 30363 w 31586"/>
                <a:gd name="connsiteY60" fmla="*/ 17017 h 26407"/>
                <a:gd name="connsiteX61" fmla="*/ 30904 w 31586"/>
                <a:gd name="connsiteY61" fmla="*/ 16846 h 26407"/>
                <a:gd name="connsiteX62" fmla="*/ 31586 w 31586"/>
                <a:gd name="connsiteY62" fmla="*/ 17416 h 2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1586" h="26407">
                  <a:moveTo>
                    <a:pt x="31586" y="17416"/>
                  </a:moveTo>
                  <a:cubicBezTo>
                    <a:pt x="31586" y="17567"/>
                    <a:pt x="31501" y="17937"/>
                    <a:pt x="31331" y="18525"/>
                  </a:cubicBezTo>
                  <a:cubicBezTo>
                    <a:pt x="31160" y="19113"/>
                    <a:pt x="30866" y="19862"/>
                    <a:pt x="30448" y="20773"/>
                  </a:cubicBezTo>
                  <a:cubicBezTo>
                    <a:pt x="30050" y="21684"/>
                    <a:pt x="29575" y="22556"/>
                    <a:pt x="29025" y="23391"/>
                  </a:cubicBezTo>
                  <a:cubicBezTo>
                    <a:pt x="28475" y="24207"/>
                    <a:pt x="27745" y="24918"/>
                    <a:pt x="26834" y="25526"/>
                  </a:cubicBezTo>
                  <a:cubicBezTo>
                    <a:pt x="25943" y="26114"/>
                    <a:pt x="24985" y="26408"/>
                    <a:pt x="23960" y="26408"/>
                  </a:cubicBezTo>
                  <a:cubicBezTo>
                    <a:pt x="22594" y="26408"/>
                    <a:pt x="21456" y="25952"/>
                    <a:pt x="20545" y="25041"/>
                  </a:cubicBezTo>
                  <a:cubicBezTo>
                    <a:pt x="19635" y="24131"/>
                    <a:pt x="19180" y="22993"/>
                    <a:pt x="19180" y="21626"/>
                  </a:cubicBezTo>
                  <a:cubicBezTo>
                    <a:pt x="19180" y="20868"/>
                    <a:pt x="19379" y="19967"/>
                    <a:pt x="19777" y="18924"/>
                  </a:cubicBezTo>
                  <a:cubicBezTo>
                    <a:pt x="22300" y="12189"/>
                    <a:pt x="23561" y="7664"/>
                    <a:pt x="23561" y="5350"/>
                  </a:cubicBezTo>
                  <a:cubicBezTo>
                    <a:pt x="23561" y="2637"/>
                    <a:pt x="22509" y="1281"/>
                    <a:pt x="20403" y="1281"/>
                  </a:cubicBezTo>
                  <a:cubicBezTo>
                    <a:pt x="19359" y="1281"/>
                    <a:pt x="18345" y="1480"/>
                    <a:pt x="17358" y="1878"/>
                  </a:cubicBezTo>
                  <a:cubicBezTo>
                    <a:pt x="16390" y="2257"/>
                    <a:pt x="15575" y="2713"/>
                    <a:pt x="14911" y="3244"/>
                  </a:cubicBezTo>
                  <a:cubicBezTo>
                    <a:pt x="14247" y="3775"/>
                    <a:pt x="13611" y="4411"/>
                    <a:pt x="13005" y="5150"/>
                  </a:cubicBezTo>
                  <a:cubicBezTo>
                    <a:pt x="12417" y="5871"/>
                    <a:pt x="11971" y="6479"/>
                    <a:pt x="11667" y="6972"/>
                  </a:cubicBezTo>
                  <a:cubicBezTo>
                    <a:pt x="11383" y="7446"/>
                    <a:pt x="11126" y="7921"/>
                    <a:pt x="10899" y="8394"/>
                  </a:cubicBezTo>
                  <a:lnTo>
                    <a:pt x="10158" y="11297"/>
                  </a:lnTo>
                  <a:cubicBezTo>
                    <a:pt x="10045" y="11829"/>
                    <a:pt x="9713" y="13128"/>
                    <a:pt x="9163" y="15195"/>
                  </a:cubicBezTo>
                  <a:lnTo>
                    <a:pt x="7882" y="20460"/>
                  </a:lnTo>
                  <a:cubicBezTo>
                    <a:pt x="7275" y="23078"/>
                    <a:pt x="6905" y="24510"/>
                    <a:pt x="6773" y="24757"/>
                  </a:cubicBezTo>
                  <a:cubicBezTo>
                    <a:pt x="6582" y="25288"/>
                    <a:pt x="6279" y="25696"/>
                    <a:pt x="5862" y="25981"/>
                  </a:cubicBezTo>
                  <a:cubicBezTo>
                    <a:pt x="5444" y="26265"/>
                    <a:pt x="5027" y="26408"/>
                    <a:pt x="4609" y="26408"/>
                  </a:cubicBezTo>
                  <a:cubicBezTo>
                    <a:pt x="4136" y="26408"/>
                    <a:pt x="3737" y="26265"/>
                    <a:pt x="3415" y="25981"/>
                  </a:cubicBezTo>
                  <a:cubicBezTo>
                    <a:pt x="3092" y="25696"/>
                    <a:pt x="2930" y="25307"/>
                    <a:pt x="2930" y="24814"/>
                  </a:cubicBezTo>
                  <a:cubicBezTo>
                    <a:pt x="2930" y="24738"/>
                    <a:pt x="2959" y="24558"/>
                    <a:pt x="3016" y="24273"/>
                  </a:cubicBezTo>
                  <a:cubicBezTo>
                    <a:pt x="3073" y="23989"/>
                    <a:pt x="3149" y="23647"/>
                    <a:pt x="3244" y="23249"/>
                  </a:cubicBezTo>
                  <a:cubicBezTo>
                    <a:pt x="3339" y="22850"/>
                    <a:pt x="3405" y="22538"/>
                    <a:pt x="3443" y="22310"/>
                  </a:cubicBezTo>
                  <a:lnTo>
                    <a:pt x="6830" y="8850"/>
                  </a:lnTo>
                  <a:cubicBezTo>
                    <a:pt x="7247" y="7218"/>
                    <a:pt x="7503" y="6147"/>
                    <a:pt x="7597" y="5634"/>
                  </a:cubicBezTo>
                  <a:cubicBezTo>
                    <a:pt x="7712" y="5103"/>
                    <a:pt x="7768" y="4543"/>
                    <a:pt x="7768" y="3955"/>
                  </a:cubicBezTo>
                  <a:cubicBezTo>
                    <a:pt x="7768" y="2172"/>
                    <a:pt x="7162" y="1281"/>
                    <a:pt x="5947" y="1281"/>
                  </a:cubicBezTo>
                  <a:cubicBezTo>
                    <a:pt x="4961" y="1281"/>
                    <a:pt x="4145" y="1869"/>
                    <a:pt x="3500" y="3045"/>
                  </a:cubicBezTo>
                  <a:cubicBezTo>
                    <a:pt x="2855" y="4221"/>
                    <a:pt x="2257" y="5947"/>
                    <a:pt x="1707" y="8223"/>
                  </a:cubicBezTo>
                  <a:cubicBezTo>
                    <a:pt x="1536" y="8850"/>
                    <a:pt x="1395" y="9229"/>
                    <a:pt x="1281" y="9362"/>
                  </a:cubicBezTo>
                  <a:cubicBezTo>
                    <a:pt x="1186" y="9495"/>
                    <a:pt x="995" y="9561"/>
                    <a:pt x="711" y="9561"/>
                  </a:cubicBezTo>
                  <a:cubicBezTo>
                    <a:pt x="237" y="9543"/>
                    <a:pt x="0" y="9344"/>
                    <a:pt x="0" y="8964"/>
                  </a:cubicBezTo>
                  <a:cubicBezTo>
                    <a:pt x="0" y="8869"/>
                    <a:pt x="76" y="8509"/>
                    <a:pt x="228" y="7882"/>
                  </a:cubicBezTo>
                  <a:cubicBezTo>
                    <a:pt x="379" y="7256"/>
                    <a:pt x="598" y="6497"/>
                    <a:pt x="882" y="5606"/>
                  </a:cubicBezTo>
                  <a:cubicBezTo>
                    <a:pt x="1186" y="4695"/>
                    <a:pt x="1480" y="3936"/>
                    <a:pt x="1764" y="3329"/>
                  </a:cubicBezTo>
                  <a:cubicBezTo>
                    <a:pt x="2011" y="2874"/>
                    <a:pt x="2201" y="2542"/>
                    <a:pt x="2333" y="2333"/>
                  </a:cubicBezTo>
                  <a:cubicBezTo>
                    <a:pt x="2485" y="2106"/>
                    <a:pt x="2741" y="1774"/>
                    <a:pt x="3101" y="1337"/>
                  </a:cubicBezTo>
                  <a:cubicBezTo>
                    <a:pt x="3481" y="882"/>
                    <a:pt x="3917" y="550"/>
                    <a:pt x="4410" y="341"/>
                  </a:cubicBezTo>
                  <a:cubicBezTo>
                    <a:pt x="4923" y="113"/>
                    <a:pt x="5491" y="0"/>
                    <a:pt x="6118" y="0"/>
                  </a:cubicBezTo>
                  <a:cubicBezTo>
                    <a:pt x="7521" y="0"/>
                    <a:pt x="8736" y="455"/>
                    <a:pt x="9761" y="1366"/>
                  </a:cubicBezTo>
                  <a:cubicBezTo>
                    <a:pt x="10785" y="2257"/>
                    <a:pt x="11364" y="3490"/>
                    <a:pt x="11496" y="5065"/>
                  </a:cubicBezTo>
                  <a:cubicBezTo>
                    <a:pt x="14019" y="1689"/>
                    <a:pt x="17045" y="0"/>
                    <a:pt x="20574" y="0"/>
                  </a:cubicBezTo>
                  <a:cubicBezTo>
                    <a:pt x="22661" y="0"/>
                    <a:pt x="24302" y="550"/>
                    <a:pt x="25496" y="1651"/>
                  </a:cubicBezTo>
                  <a:cubicBezTo>
                    <a:pt x="26692" y="2751"/>
                    <a:pt x="27290" y="4277"/>
                    <a:pt x="27290" y="6232"/>
                  </a:cubicBezTo>
                  <a:cubicBezTo>
                    <a:pt x="27290" y="6687"/>
                    <a:pt x="27242" y="7209"/>
                    <a:pt x="27147" y="7797"/>
                  </a:cubicBezTo>
                  <a:cubicBezTo>
                    <a:pt x="27072" y="8366"/>
                    <a:pt x="26939" y="9011"/>
                    <a:pt x="26749" y="9732"/>
                  </a:cubicBezTo>
                  <a:cubicBezTo>
                    <a:pt x="26578" y="10453"/>
                    <a:pt x="26417" y="11088"/>
                    <a:pt x="26265" y="11638"/>
                  </a:cubicBezTo>
                  <a:cubicBezTo>
                    <a:pt x="26114" y="12188"/>
                    <a:pt x="25886" y="12910"/>
                    <a:pt x="25582" y="13802"/>
                  </a:cubicBezTo>
                  <a:cubicBezTo>
                    <a:pt x="25279" y="14674"/>
                    <a:pt x="25061" y="15300"/>
                    <a:pt x="24928" y="15679"/>
                  </a:cubicBezTo>
                  <a:cubicBezTo>
                    <a:pt x="24795" y="16059"/>
                    <a:pt x="24567" y="16694"/>
                    <a:pt x="24245" y="17586"/>
                  </a:cubicBezTo>
                  <a:cubicBezTo>
                    <a:pt x="23941" y="18459"/>
                    <a:pt x="23770" y="18942"/>
                    <a:pt x="23732" y="19037"/>
                  </a:cubicBezTo>
                  <a:cubicBezTo>
                    <a:pt x="23030" y="20802"/>
                    <a:pt x="22679" y="22187"/>
                    <a:pt x="22679" y="23192"/>
                  </a:cubicBezTo>
                  <a:cubicBezTo>
                    <a:pt x="22679" y="23855"/>
                    <a:pt x="22784" y="24340"/>
                    <a:pt x="22993" y="24644"/>
                  </a:cubicBezTo>
                  <a:cubicBezTo>
                    <a:pt x="23220" y="24947"/>
                    <a:pt x="23581" y="25099"/>
                    <a:pt x="24074" y="25099"/>
                  </a:cubicBezTo>
                  <a:cubicBezTo>
                    <a:pt x="25402" y="25099"/>
                    <a:pt x="26559" y="24444"/>
                    <a:pt x="27546" y="23135"/>
                  </a:cubicBezTo>
                  <a:cubicBezTo>
                    <a:pt x="28551" y="21807"/>
                    <a:pt x="29376" y="20062"/>
                    <a:pt x="30022" y="17899"/>
                  </a:cubicBezTo>
                  <a:cubicBezTo>
                    <a:pt x="30173" y="17425"/>
                    <a:pt x="30287" y="17131"/>
                    <a:pt x="30363" y="17017"/>
                  </a:cubicBezTo>
                  <a:cubicBezTo>
                    <a:pt x="30457" y="16903"/>
                    <a:pt x="30638" y="16846"/>
                    <a:pt x="30904" y="16846"/>
                  </a:cubicBezTo>
                  <a:cubicBezTo>
                    <a:pt x="31359" y="16846"/>
                    <a:pt x="31586" y="17036"/>
                    <a:pt x="31586" y="17416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7" name="Freeform 3106">
              <a:extLst>
                <a:ext uri="{FF2B5EF4-FFF2-40B4-BE49-F238E27FC236}">
                  <a16:creationId xmlns:a16="http://schemas.microsoft.com/office/drawing/2014/main" id="{AC280A90-F103-C6F2-F727-5B45493975C9}"/>
                </a:ext>
              </a:extLst>
            </p:cNvPr>
            <p:cNvSpPr/>
            <p:nvPr/>
          </p:nvSpPr>
          <p:spPr>
            <a:xfrm>
              <a:off x="7758772" y="3868116"/>
              <a:ext cx="6175" cy="6203"/>
            </a:xfrm>
            <a:custGeom>
              <a:avLst/>
              <a:gdLst>
                <a:gd name="connsiteX0" fmla="*/ 5265 w 6175"/>
                <a:gd name="connsiteY0" fmla="*/ 939 h 6203"/>
                <a:gd name="connsiteX1" fmla="*/ 6175 w 6175"/>
                <a:gd name="connsiteY1" fmla="*/ 3101 h 6203"/>
                <a:gd name="connsiteX2" fmla="*/ 5265 w 6175"/>
                <a:gd name="connsiteY2" fmla="*/ 5293 h 6203"/>
                <a:gd name="connsiteX3" fmla="*/ 3101 w 6175"/>
                <a:gd name="connsiteY3" fmla="*/ 6203 h 6203"/>
                <a:gd name="connsiteX4" fmla="*/ 910 w 6175"/>
                <a:gd name="connsiteY4" fmla="*/ 5293 h 6203"/>
                <a:gd name="connsiteX5" fmla="*/ 0 w 6175"/>
                <a:gd name="connsiteY5" fmla="*/ 3101 h 6203"/>
                <a:gd name="connsiteX6" fmla="*/ 910 w 6175"/>
                <a:gd name="connsiteY6" fmla="*/ 939 h 6203"/>
                <a:gd name="connsiteX7" fmla="*/ 3101 w 6175"/>
                <a:gd name="connsiteY7" fmla="*/ 0 h 6203"/>
                <a:gd name="connsiteX8" fmla="*/ 5265 w 6175"/>
                <a:gd name="connsiteY8" fmla="*/ 939 h 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75" h="6203">
                  <a:moveTo>
                    <a:pt x="5265" y="939"/>
                  </a:moveTo>
                  <a:cubicBezTo>
                    <a:pt x="5871" y="1545"/>
                    <a:pt x="6175" y="2266"/>
                    <a:pt x="6175" y="3101"/>
                  </a:cubicBezTo>
                  <a:cubicBezTo>
                    <a:pt x="6175" y="3936"/>
                    <a:pt x="5871" y="4667"/>
                    <a:pt x="5265" y="5293"/>
                  </a:cubicBezTo>
                  <a:cubicBezTo>
                    <a:pt x="4657" y="5900"/>
                    <a:pt x="3936" y="6203"/>
                    <a:pt x="3101" y="6203"/>
                  </a:cubicBezTo>
                  <a:cubicBezTo>
                    <a:pt x="2267" y="6203"/>
                    <a:pt x="1536" y="5900"/>
                    <a:pt x="910" y="5293"/>
                  </a:cubicBezTo>
                  <a:cubicBezTo>
                    <a:pt x="304" y="4667"/>
                    <a:pt x="0" y="3936"/>
                    <a:pt x="0" y="3101"/>
                  </a:cubicBezTo>
                  <a:cubicBezTo>
                    <a:pt x="0" y="2266"/>
                    <a:pt x="304" y="1545"/>
                    <a:pt x="910" y="939"/>
                  </a:cubicBezTo>
                  <a:cubicBezTo>
                    <a:pt x="1536" y="313"/>
                    <a:pt x="2267" y="0"/>
                    <a:pt x="3101" y="0"/>
                  </a:cubicBezTo>
                  <a:cubicBezTo>
                    <a:pt x="3936" y="0"/>
                    <a:pt x="4657" y="313"/>
                    <a:pt x="5265" y="939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8" name="Freeform 3107">
              <a:extLst>
                <a:ext uri="{FF2B5EF4-FFF2-40B4-BE49-F238E27FC236}">
                  <a16:creationId xmlns:a16="http://schemas.microsoft.com/office/drawing/2014/main" id="{018D0FA6-9C75-CE2E-9A66-6025E0707CAD}"/>
                </a:ext>
              </a:extLst>
            </p:cNvPr>
            <p:cNvSpPr/>
            <p:nvPr/>
          </p:nvSpPr>
          <p:spPr>
            <a:xfrm>
              <a:off x="7790976" y="3845351"/>
              <a:ext cx="12919" cy="40436"/>
            </a:xfrm>
            <a:custGeom>
              <a:avLst/>
              <a:gdLst>
                <a:gd name="connsiteX0" fmla="*/ 0 w 12919"/>
                <a:gd name="connsiteY0" fmla="*/ 40437 h 40436"/>
                <a:gd name="connsiteX1" fmla="*/ 0 w 12919"/>
                <a:gd name="connsiteY1" fmla="*/ 38644 h 40436"/>
                <a:gd name="connsiteX2" fmla="*/ 3813 w 12919"/>
                <a:gd name="connsiteY2" fmla="*/ 38274 h 40436"/>
                <a:gd name="connsiteX3" fmla="*/ 4525 w 12919"/>
                <a:gd name="connsiteY3" fmla="*/ 35997 h 40436"/>
                <a:gd name="connsiteX4" fmla="*/ 4525 w 12919"/>
                <a:gd name="connsiteY4" fmla="*/ 5692 h 40436"/>
                <a:gd name="connsiteX5" fmla="*/ 3757 w 12919"/>
                <a:gd name="connsiteY5" fmla="*/ 2988 h 40436"/>
                <a:gd name="connsiteX6" fmla="*/ 0 w 12919"/>
                <a:gd name="connsiteY6" fmla="*/ 2447 h 40436"/>
                <a:gd name="connsiteX7" fmla="*/ 0 w 12919"/>
                <a:gd name="connsiteY7" fmla="*/ 626 h 40436"/>
                <a:gd name="connsiteX8" fmla="*/ 8367 w 12919"/>
                <a:gd name="connsiteY8" fmla="*/ 0 h 40436"/>
                <a:gd name="connsiteX9" fmla="*/ 8367 w 12919"/>
                <a:gd name="connsiteY9" fmla="*/ 35997 h 40436"/>
                <a:gd name="connsiteX10" fmla="*/ 9106 w 12919"/>
                <a:gd name="connsiteY10" fmla="*/ 38274 h 40436"/>
                <a:gd name="connsiteX11" fmla="*/ 12920 w 12919"/>
                <a:gd name="connsiteY11" fmla="*/ 38644 h 40436"/>
                <a:gd name="connsiteX12" fmla="*/ 12920 w 12919"/>
                <a:gd name="connsiteY12" fmla="*/ 40437 h 40436"/>
                <a:gd name="connsiteX13" fmla="*/ 10729 w 12919"/>
                <a:gd name="connsiteY13" fmla="*/ 40379 h 40436"/>
                <a:gd name="connsiteX14" fmla="*/ 8168 w 12919"/>
                <a:gd name="connsiteY14" fmla="*/ 40294 h 40436"/>
                <a:gd name="connsiteX15" fmla="*/ 6460 w 12919"/>
                <a:gd name="connsiteY15" fmla="*/ 40266 h 40436"/>
                <a:gd name="connsiteX16" fmla="*/ 0 w 12919"/>
                <a:gd name="connsiteY16" fmla="*/ 40437 h 40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919" h="40436">
                  <a:moveTo>
                    <a:pt x="0" y="40437"/>
                  </a:moveTo>
                  <a:lnTo>
                    <a:pt x="0" y="38644"/>
                  </a:lnTo>
                  <a:cubicBezTo>
                    <a:pt x="2068" y="38644"/>
                    <a:pt x="3339" y="38520"/>
                    <a:pt x="3813" y="38274"/>
                  </a:cubicBezTo>
                  <a:cubicBezTo>
                    <a:pt x="4288" y="38009"/>
                    <a:pt x="4525" y="37250"/>
                    <a:pt x="4525" y="35997"/>
                  </a:cubicBezTo>
                  <a:lnTo>
                    <a:pt x="4525" y="5692"/>
                  </a:lnTo>
                  <a:cubicBezTo>
                    <a:pt x="4525" y="4249"/>
                    <a:pt x="4269" y="3348"/>
                    <a:pt x="3757" y="2988"/>
                  </a:cubicBezTo>
                  <a:cubicBezTo>
                    <a:pt x="3263" y="2627"/>
                    <a:pt x="2011" y="2447"/>
                    <a:pt x="0" y="2447"/>
                  </a:cubicBezTo>
                  <a:lnTo>
                    <a:pt x="0" y="626"/>
                  </a:lnTo>
                  <a:lnTo>
                    <a:pt x="8367" y="0"/>
                  </a:lnTo>
                  <a:lnTo>
                    <a:pt x="8367" y="35997"/>
                  </a:lnTo>
                  <a:cubicBezTo>
                    <a:pt x="8367" y="37250"/>
                    <a:pt x="8613" y="38009"/>
                    <a:pt x="9106" y="38274"/>
                  </a:cubicBezTo>
                  <a:cubicBezTo>
                    <a:pt x="9600" y="38520"/>
                    <a:pt x="10871" y="38644"/>
                    <a:pt x="12920" y="38644"/>
                  </a:cubicBezTo>
                  <a:lnTo>
                    <a:pt x="12920" y="40437"/>
                  </a:lnTo>
                  <a:cubicBezTo>
                    <a:pt x="12446" y="40437"/>
                    <a:pt x="11715" y="40417"/>
                    <a:pt x="10729" y="40379"/>
                  </a:cubicBezTo>
                  <a:cubicBezTo>
                    <a:pt x="9742" y="40341"/>
                    <a:pt x="8888" y="40313"/>
                    <a:pt x="8168" y="40294"/>
                  </a:cubicBezTo>
                  <a:cubicBezTo>
                    <a:pt x="7447" y="40276"/>
                    <a:pt x="6877" y="40266"/>
                    <a:pt x="6460" y="40266"/>
                  </a:cubicBezTo>
                  <a:cubicBezTo>
                    <a:pt x="6004" y="40266"/>
                    <a:pt x="3851" y="40323"/>
                    <a:pt x="0" y="40437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09" name="Freeform 3108">
              <a:extLst>
                <a:ext uri="{FF2B5EF4-FFF2-40B4-BE49-F238E27FC236}">
                  <a16:creationId xmlns:a16="http://schemas.microsoft.com/office/drawing/2014/main" id="{A72155C1-B5FB-5C59-0873-0DCCBAE4E7BD}"/>
                </a:ext>
              </a:extLst>
            </p:cNvPr>
            <p:cNvSpPr/>
            <p:nvPr/>
          </p:nvSpPr>
          <p:spPr>
            <a:xfrm>
              <a:off x="7808824" y="3859665"/>
              <a:ext cx="25838" cy="26777"/>
            </a:xfrm>
            <a:custGeom>
              <a:avLst/>
              <a:gdLst>
                <a:gd name="connsiteX0" fmla="*/ 3842 w 25838"/>
                <a:gd name="connsiteY0" fmla="*/ 22993 h 26777"/>
                <a:gd name="connsiteX1" fmla="*/ 0 w 25838"/>
                <a:gd name="connsiteY1" fmla="*/ 13659 h 26777"/>
                <a:gd name="connsiteX2" fmla="*/ 3756 w 25838"/>
                <a:gd name="connsiteY2" fmla="*/ 4069 h 26777"/>
                <a:gd name="connsiteX3" fmla="*/ 12947 w 25838"/>
                <a:gd name="connsiteY3" fmla="*/ 0 h 26777"/>
                <a:gd name="connsiteX4" fmla="*/ 22025 w 25838"/>
                <a:gd name="connsiteY4" fmla="*/ 4041 h 26777"/>
                <a:gd name="connsiteX5" fmla="*/ 25838 w 25838"/>
                <a:gd name="connsiteY5" fmla="*/ 13659 h 26777"/>
                <a:gd name="connsiteX6" fmla="*/ 21997 w 25838"/>
                <a:gd name="connsiteY6" fmla="*/ 22965 h 26777"/>
                <a:gd name="connsiteX7" fmla="*/ 12890 w 25838"/>
                <a:gd name="connsiteY7" fmla="*/ 26778 h 26777"/>
                <a:gd name="connsiteX8" fmla="*/ 3842 w 25838"/>
                <a:gd name="connsiteY8" fmla="*/ 22993 h 26777"/>
                <a:gd name="connsiteX9" fmla="*/ 4837 w 25838"/>
                <a:gd name="connsiteY9" fmla="*/ 13175 h 26777"/>
                <a:gd name="connsiteX10" fmla="*/ 6317 w 25838"/>
                <a:gd name="connsiteY10" fmla="*/ 21400 h 26777"/>
                <a:gd name="connsiteX11" fmla="*/ 12947 w 25838"/>
                <a:gd name="connsiteY11" fmla="*/ 25298 h 26777"/>
                <a:gd name="connsiteX12" fmla="*/ 16903 w 25838"/>
                <a:gd name="connsiteY12" fmla="*/ 24131 h 26777"/>
                <a:gd name="connsiteX13" fmla="*/ 19720 w 25838"/>
                <a:gd name="connsiteY13" fmla="*/ 21001 h 26777"/>
                <a:gd name="connsiteX14" fmla="*/ 21000 w 25838"/>
                <a:gd name="connsiteY14" fmla="*/ 13175 h 26777"/>
                <a:gd name="connsiteX15" fmla="*/ 19464 w 25838"/>
                <a:gd name="connsiteY15" fmla="*/ 5094 h 26777"/>
                <a:gd name="connsiteX16" fmla="*/ 12890 w 25838"/>
                <a:gd name="connsiteY16" fmla="*/ 1309 h 26777"/>
                <a:gd name="connsiteX17" fmla="*/ 9163 w 25838"/>
                <a:gd name="connsiteY17" fmla="*/ 2305 h 26777"/>
                <a:gd name="connsiteX18" fmla="*/ 6232 w 25838"/>
                <a:gd name="connsiteY18" fmla="*/ 5207 h 26777"/>
                <a:gd name="connsiteX19" fmla="*/ 4837 w 25838"/>
                <a:gd name="connsiteY19" fmla="*/ 13175 h 2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838" h="26777">
                  <a:moveTo>
                    <a:pt x="3842" y="22993"/>
                  </a:moveTo>
                  <a:cubicBezTo>
                    <a:pt x="1281" y="20450"/>
                    <a:pt x="0" y="17339"/>
                    <a:pt x="0" y="13659"/>
                  </a:cubicBezTo>
                  <a:cubicBezTo>
                    <a:pt x="0" y="9960"/>
                    <a:pt x="1252" y="6763"/>
                    <a:pt x="3756" y="4069"/>
                  </a:cubicBezTo>
                  <a:cubicBezTo>
                    <a:pt x="6279" y="1357"/>
                    <a:pt x="9343" y="0"/>
                    <a:pt x="12947" y="0"/>
                  </a:cubicBezTo>
                  <a:cubicBezTo>
                    <a:pt x="16476" y="0"/>
                    <a:pt x="19502" y="1347"/>
                    <a:pt x="22025" y="4041"/>
                  </a:cubicBezTo>
                  <a:cubicBezTo>
                    <a:pt x="24567" y="6716"/>
                    <a:pt x="25838" y="9922"/>
                    <a:pt x="25838" y="13659"/>
                  </a:cubicBezTo>
                  <a:cubicBezTo>
                    <a:pt x="25838" y="17321"/>
                    <a:pt x="24558" y="20422"/>
                    <a:pt x="21997" y="22965"/>
                  </a:cubicBezTo>
                  <a:cubicBezTo>
                    <a:pt x="19454" y="25507"/>
                    <a:pt x="16419" y="26778"/>
                    <a:pt x="12890" y="26778"/>
                  </a:cubicBezTo>
                  <a:cubicBezTo>
                    <a:pt x="9438" y="26778"/>
                    <a:pt x="6421" y="25516"/>
                    <a:pt x="3842" y="22993"/>
                  </a:cubicBezTo>
                  <a:moveTo>
                    <a:pt x="4837" y="13175"/>
                  </a:moveTo>
                  <a:cubicBezTo>
                    <a:pt x="4837" y="16951"/>
                    <a:pt x="5330" y="19692"/>
                    <a:pt x="6317" y="21400"/>
                  </a:cubicBezTo>
                  <a:cubicBezTo>
                    <a:pt x="7835" y="23999"/>
                    <a:pt x="10045" y="25298"/>
                    <a:pt x="12947" y="25298"/>
                  </a:cubicBezTo>
                  <a:cubicBezTo>
                    <a:pt x="14390" y="25298"/>
                    <a:pt x="15708" y="24909"/>
                    <a:pt x="16903" y="24131"/>
                  </a:cubicBezTo>
                  <a:cubicBezTo>
                    <a:pt x="18117" y="23353"/>
                    <a:pt x="19056" y="22310"/>
                    <a:pt x="19720" y="21001"/>
                  </a:cubicBezTo>
                  <a:cubicBezTo>
                    <a:pt x="20574" y="19294"/>
                    <a:pt x="21000" y="16685"/>
                    <a:pt x="21000" y="13175"/>
                  </a:cubicBezTo>
                  <a:cubicBezTo>
                    <a:pt x="21000" y="9438"/>
                    <a:pt x="20488" y="6744"/>
                    <a:pt x="19464" y="5094"/>
                  </a:cubicBezTo>
                  <a:cubicBezTo>
                    <a:pt x="17946" y="2571"/>
                    <a:pt x="15755" y="1309"/>
                    <a:pt x="12890" y="1309"/>
                  </a:cubicBezTo>
                  <a:cubicBezTo>
                    <a:pt x="11638" y="1309"/>
                    <a:pt x="10396" y="1641"/>
                    <a:pt x="9163" y="2305"/>
                  </a:cubicBezTo>
                  <a:cubicBezTo>
                    <a:pt x="7949" y="2950"/>
                    <a:pt x="6971" y="3917"/>
                    <a:pt x="6232" y="5207"/>
                  </a:cubicBezTo>
                  <a:cubicBezTo>
                    <a:pt x="5302" y="6915"/>
                    <a:pt x="4837" y="9571"/>
                    <a:pt x="4837" y="13175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0" name="Freeform 3109">
              <a:extLst>
                <a:ext uri="{FF2B5EF4-FFF2-40B4-BE49-F238E27FC236}">
                  <a16:creationId xmlns:a16="http://schemas.microsoft.com/office/drawing/2014/main" id="{52A83107-250B-4D2D-E038-63E6C34BCBCB}"/>
                </a:ext>
              </a:extLst>
            </p:cNvPr>
            <p:cNvSpPr/>
            <p:nvPr/>
          </p:nvSpPr>
          <p:spPr>
            <a:xfrm>
              <a:off x="7835584" y="3859380"/>
              <a:ext cx="26636" cy="38415"/>
            </a:xfrm>
            <a:custGeom>
              <a:avLst/>
              <a:gdLst>
                <a:gd name="connsiteX0" fmla="*/ 0 w 26636"/>
                <a:gd name="connsiteY0" fmla="*/ 31017 h 38415"/>
                <a:gd name="connsiteX1" fmla="*/ 1423 w 26636"/>
                <a:gd name="connsiteY1" fmla="*/ 27517 h 38415"/>
                <a:gd name="connsiteX2" fmla="*/ 5379 w 26636"/>
                <a:gd name="connsiteY2" fmla="*/ 25184 h 38415"/>
                <a:gd name="connsiteX3" fmla="*/ 2818 w 26636"/>
                <a:gd name="connsiteY3" fmla="*/ 20005 h 38415"/>
                <a:gd name="connsiteX4" fmla="*/ 4610 w 26636"/>
                <a:gd name="connsiteY4" fmla="*/ 15167 h 38415"/>
                <a:gd name="connsiteX5" fmla="*/ 1878 w 26636"/>
                <a:gd name="connsiteY5" fmla="*/ 9163 h 38415"/>
                <a:gd name="connsiteX6" fmla="*/ 4610 w 26636"/>
                <a:gd name="connsiteY6" fmla="*/ 3187 h 38415"/>
                <a:gd name="connsiteX7" fmla="*/ 11326 w 26636"/>
                <a:gd name="connsiteY7" fmla="*/ 654 h 38415"/>
                <a:gd name="connsiteX8" fmla="*/ 17501 w 26636"/>
                <a:gd name="connsiteY8" fmla="*/ 2760 h 38415"/>
                <a:gd name="connsiteX9" fmla="*/ 23676 w 26636"/>
                <a:gd name="connsiteY9" fmla="*/ 0 h 38415"/>
                <a:gd name="connsiteX10" fmla="*/ 25896 w 26636"/>
                <a:gd name="connsiteY10" fmla="*/ 939 h 38415"/>
                <a:gd name="connsiteX11" fmla="*/ 26636 w 26636"/>
                <a:gd name="connsiteY11" fmla="*/ 2874 h 38415"/>
                <a:gd name="connsiteX12" fmla="*/ 26067 w 26636"/>
                <a:gd name="connsiteY12" fmla="*/ 4183 h 38415"/>
                <a:gd name="connsiteX13" fmla="*/ 24957 w 26636"/>
                <a:gd name="connsiteY13" fmla="*/ 4609 h 38415"/>
                <a:gd name="connsiteX14" fmla="*/ 23733 w 26636"/>
                <a:gd name="connsiteY14" fmla="*/ 4154 h 38415"/>
                <a:gd name="connsiteX15" fmla="*/ 23250 w 26636"/>
                <a:gd name="connsiteY15" fmla="*/ 2930 h 38415"/>
                <a:gd name="connsiteX16" fmla="*/ 24188 w 26636"/>
                <a:gd name="connsiteY16" fmla="*/ 1337 h 38415"/>
                <a:gd name="connsiteX17" fmla="*/ 23619 w 26636"/>
                <a:gd name="connsiteY17" fmla="*/ 1281 h 38415"/>
                <a:gd name="connsiteX18" fmla="*/ 18355 w 26636"/>
                <a:gd name="connsiteY18" fmla="*/ 3556 h 38415"/>
                <a:gd name="connsiteX19" fmla="*/ 20745 w 26636"/>
                <a:gd name="connsiteY19" fmla="*/ 9220 h 38415"/>
                <a:gd name="connsiteX20" fmla="*/ 18013 w 26636"/>
                <a:gd name="connsiteY20" fmla="*/ 15195 h 38415"/>
                <a:gd name="connsiteX21" fmla="*/ 11326 w 26636"/>
                <a:gd name="connsiteY21" fmla="*/ 17728 h 38415"/>
                <a:gd name="connsiteX22" fmla="*/ 5549 w 26636"/>
                <a:gd name="connsiteY22" fmla="*/ 15907 h 38415"/>
                <a:gd name="connsiteX23" fmla="*/ 4554 w 26636"/>
                <a:gd name="connsiteY23" fmla="*/ 18667 h 38415"/>
                <a:gd name="connsiteX24" fmla="*/ 5436 w 26636"/>
                <a:gd name="connsiteY24" fmla="*/ 21257 h 38415"/>
                <a:gd name="connsiteX25" fmla="*/ 7655 w 26636"/>
                <a:gd name="connsiteY25" fmla="*/ 22566 h 38415"/>
                <a:gd name="connsiteX26" fmla="*/ 12009 w 26636"/>
                <a:gd name="connsiteY26" fmla="*/ 22623 h 38415"/>
                <a:gd name="connsiteX27" fmla="*/ 15623 w 26636"/>
                <a:gd name="connsiteY27" fmla="*/ 22679 h 38415"/>
                <a:gd name="connsiteX28" fmla="*/ 18724 w 26636"/>
                <a:gd name="connsiteY28" fmla="*/ 23135 h 38415"/>
                <a:gd name="connsiteX29" fmla="*/ 22026 w 26636"/>
                <a:gd name="connsiteY29" fmla="*/ 24245 h 38415"/>
                <a:gd name="connsiteX30" fmla="*/ 25839 w 26636"/>
                <a:gd name="connsiteY30" fmla="*/ 30904 h 38415"/>
                <a:gd name="connsiteX31" fmla="*/ 21997 w 26636"/>
                <a:gd name="connsiteY31" fmla="*/ 36310 h 38415"/>
                <a:gd name="connsiteX32" fmla="*/ 12891 w 26636"/>
                <a:gd name="connsiteY32" fmla="*/ 38416 h 38415"/>
                <a:gd name="connsiteX33" fmla="*/ 3757 w 26636"/>
                <a:gd name="connsiteY33" fmla="*/ 36282 h 38415"/>
                <a:gd name="connsiteX34" fmla="*/ 0 w 26636"/>
                <a:gd name="connsiteY34" fmla="*/ 31017 h 38415"/>
                <a:gd name="connsiteX35" fmla="*/ 3045 w 26636"/>
                <a:gd name="connsiteY35" fmla="*/ 31017 h 38415"/>
                <a:gd name="connsiteX36" fmla="*/ 5862 w 26636"/>
                <a:gd name="connsiteY36" fmla="*/ 35229 h 38415"/>
                <a:gd name="connsiteX37" fmla="*/ 12948 w 26636"/>
                <a:gd name="connsiteY37" fmla="*/ 37079 h 38415"/>
                <a:gd name="connsiteX38" fmla="*/ 19948 w 26636"/>
                <a:gd name="connsiteY38" fmla="*/ 35257 h 38415"/>
                <a:gd name="connsiteX39" fmla="*/ 22794 w 26636"/>
                <a:gd name="connsiteY39" fmla="*/ 31017 h 38415"/>
                <a:gd name="connsiteX40" fmla="*/ 21798 w 26636"/>
                <a:gd name="connsiteY40" fmla="*/ 28172 h 38415"/>
                <a:gd name="connsiteX41" fmla="*/ 18753 w 26636"/>
                <a:gd name="connsiteY41" fmla="*/ 26607 h 38415"/>
                <a:gd name="connsiteX42" fmla="*/ 15310 w 26636"/>
                <a:gd name="connsiteY42" fmla="*/ 26094 h 38415"/>
                <a:gd name="connsiteX43" fmla="*/ 11269 w 26636"/>
                <a:gd name="connsiteY43" fmla="*/ 26009 h 38415"/>
                <a:gd name="connsiteX44" fmla="*/ 7826 w 26636"/>
                <a:gd name="connsiteY44" fmla="*/ 26009 h 38415"/>
                <a:gd name="connsiteX45" fmla="*/ 4439 w 26636"/>
                <a:gd name="connsiteY45" fmla="*/ 27574 h 38415"/>
                <a:gd name="connsiteX46" fmla="*/ 3045 w 26636"/>
                <a:gd name="connsiteY46" fmla="*/ 31017 h 38415"/>
                <a:gd name="connsiteX47" fmla="*/ 6233 w 26636"/>
                <a:gd name="connsiteY47" fmla="*/ 9220 h 38415"/>
                <a:gd name="connsiteX48" fmla="*/ 11326 w 26636"/>
                <a:gd name="connsiteY48" fmla="*/ 16391 h 38415"/>
                <a:gd name="connsiteX49" fmla="*/ 15452 w 26636"/>
                <a:gd name="connsiteY49" fmla="*/ 14057 h 38415"/>
                <a:gd name="connsiteX50" fmla="*/ 16391 w 26636"/>
                <a:gd name="connsiteY50" fmla="*/ 9163 h 38415"/>
                <a:gd name="connsiteX51" fmla="*/ 11326 w 26636"/>
                <a:gd name="connsiteY51" fmla="*/ 1992 h 38415"/>
                <a:gd name="connsiteX52" fmla="*/ 7171 w 26636"/>
                <a:gd name="connsiteY52" fmla="*/ 4325 h 38415"/>
                <a:gd name="connsiteX53" fmla="*/ 6233 w 26636"/>
                <a:gd name="connsiteY53" fmla="*/ 9220 h 3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6636" h="38415">
                  <a:moveTo>
                    <a:pt x="0" y="31017"/>
                  </a:moveTo>
                  <a:cubicBezTo>
                    <a:pt x="0" y="29766"/>
                    <a:pt x="475" y="28599"/>
                    <a:pt x="1423" y="27517"/>
                  </a:cubicBezTo>
                  <a:cubicBezTo>
                    <a:pt x="2391" y="26436"/>
                    <a:pt x="3710" y="25658"/>
                    <a:pt x="5379" y="25184"/>
                  </a:cubicBezTo>
                  <a:cubicBezTo>
                    <a:pt x="3672" y="24103"/>
                    <a:pt x="2818" y="22376"/>
                    <a:pt x="2818" y="20005"/>
                  </a:cubicBezTo>
                  <a:cubicBezTo>
                    <a:pt x="2818" y="18183"/>
                    <a:pt x="3416" y="16571"/>
                    <a:pt x="4610" y="15167"/>
                  </a:cubicBezTo>
                  <a:cubicBezTo>
                    <a:pt x="2789" y="13649"/>
                    <a:pt x="1878" y="11648"/>
                    <a:pt x="1878" y="9163"/>
                  </a:cubicBezTo>
                  <a:cubicBezTo>
                    <a:pt x="1878" y="6868"/>
                    <a:pt x="2789" y="4876"/>
                    <a:pt x="4610" y="3187"/>
                  </a:cubicBezTo>
                  <a:cubicBezTo>
                    <a:pt x="6432" y="1498"/>
                    <a:pt x="8671" y="654"/>
                    <a:pt x="11326" y="654"/>
                  </a:cubicBezTo>
                  <a:cubicBezTo>
                    <a:pt x="13660" y="654"/>
                    <a:pt x="15718" y="1357"/>
                    <a:pt x="17501" y="2760"/>
                  </a:cubicBezTo>
                  <a:cubicBezTo>
                    <a:pt x="19360" y="939"/>
                    <a:pt x="21419" y="19"/>
                    <a:pt x="23676" y="0"/>
                  </a:cubicBezTo>
                  <a:cubicBezTo>
                    <a:pt x="24682" y="0"/>
                    <a:pt x="25422" y="313"/>
                    <a:pt x="25896" y="939"/>
                  </a:cubicBezTo>
                  <a:cubicBezTo>
                    <a:pt x="26389" y="1565"/>
                    <a:pt x="26636" y="2210"/>
                    <a:pt x="26636" y="2874"/>
                  </a:cubicBezTo>
                  <a:cubicBezTo>
                    <a:pt x="26636" y="3462"/>
                    <a:pt x="26446" y="3898"/>
                    <a:pt x="26067" y="4183"/>
                  </a:cubicBezTo>
                  <a:cubicBezTo>
                    <a:pt x="25706" y="4467"/>
                    <a:pt x="25336" y="4609"/>
                    <a:pt x="24957" y="4609"/>
                  </a:cubicBezTo>
                  <a:cubicBezTo>
                    <a:pt x="24482" y="4609"/>
                    <a:pt x="24074" y="4458"/>
                    <a:pt x="23733" y="4154"/>
                  </a:cubicBezTo>
                  <a:cubicBezTo>
                    <a:pt x="23411" y="3832"/>
                    <a:pt x="23250" y="3424"/>
                    <a:pt x="23250" y="2930"/>
                  </a:cubicBezTo>
                  <a:cubicBezTo>
                    <a:pt x="23250" y="2115"/>
                    <a:pt x="23562" y="1584"/>
                    <a:pt x="24188" y="1337"/>
                  </a:cubicBezTo>
                  <a:cubicBezTo>
                    <a:pt x="24074" y="1299"/>
                    <a:pt x="23885" y="1281"/>
                    <a:pt x="23619" y="1281"/>
                  </a:cubicBezTo>
                  <a:cubicBezTo>
                    <a:pt x="21722" y="1281"/>
                    <a:pt x="19968" y="2039"/>
                    <a:pt x="18355" y="3556"/>
                  </a:cubicBezTo>
                  <a:cubicBezTo>
                    <a:pt x="19948" y="5036"/>
                    <a:pt x="20745" y="6924"/>
                    <a:pt x="20745" y="9220"/>
                  </a:cubicBezTo>
                  <a:cubicBezTo>
                    <a:pt x="20745" y="11515"/>
                    <a:pt x="19835" y="13507"/>
                    <a:pt x="18013" y="15195"/>
                  </a:cubicBezTo>
                  <a:cubicBezTo>
                    <a:pt x="16192" y="16884"/>
                    <a:pt x="13963" y="17728"/>
                    <a:pt x="11326" y="17728"/>
                  </a:cubicBezTo>
                  <a:cubicBezTo>
                    <a:pt x="9144" y="17728"/>
                    <a:pt x="7218" y="17121"/>
                    <a:pt x="5549" y="15907"/>
                  </a:cubicBezTo>
                  <a:cubicBezTo>
                    <a:pt x="4886" y="16685"/>
                    <a:pt x="4554" y="17605"/>
                    <a:pt x="4554" y="18667"/>
                  </a:cubicBezTo>
                  <a:cubicBezTo>
                    <a:pt x="4554" y="19635"/>
                    <a:pt x="4848" y="20498"/>
                    <a:pt x="5436" y="21257"/>
                  </a:cubicBezTo>
                  <a:cubicBezTo>
                    <a:pt x="6024" y="22016"/>
                    <a:pt x="6763" y="22452"/>
                    <a:pt x="7655" y="22566"/>
                  </a:cubicBezTo>
                  <a:cubicBezTo>
                    <a:pt x="7920" y="22604"/>
                    <a:pt x="9372" y="22623"/>
                    <a:pt x="12009" y="22623"/>
                  </a:cubicBezTo>
                  <a:cubicBezTo>
                    <a:pt x="13565" y="22623"/>
                    <a:pt x="14769" y="22641"/>
                    <a:pt x="15623" y="22679"/>
                  </a:cubicBezTo>
                  <a:cubicBezTo>
                    <a:pt x="16477" y="22717"/>
                    <a:pt x="17510" y="22870"/>
                    <a:pt x="18724" y="23135"/>
                  </a:cubicBezTo>
                  <a:cubicBezTo>
                    <a:pt x="19958" y="23382"/>
                    <a:pt x="21058" y="23752"/>
                    <a:pt x="22026" y="24245"/>
                  </a:cubicBezTo>
                  <a:cubicBezTo>
                    <a:pt x="24549" y="25649"/>
                    <a:pt x="25820" y="27868"/>
                    <a:pt x="25839" y="30904"/>
                  </a:cubicBezTo>
                  <a:cubicBezTo>
                    <a:pt x="25839" y="33124"/>
                    <a:pt x="24558" y="34926"/>
                    <a:pt x="21997" y="36310"/>
                  </a:cubicBezTo>
                  <a:cubicBezTo>
                    <a:pt x="19455" y="37714"/>
                    <a:pt x="16420" y="38416"/>
                    <a:pt x="12891" y="38416"/>
                  </a:cubicBezTo>
                  <a:cubicBezTo>
                    <a:pt x="9325" y="38416"/>
                    <a:pt x="6280" y="37705"/>
                    <a:pt x="3757" y="36282"/>
                  </a:cubicBezTo>
                  <a:cubicBezTo>
                    <a:pt x="1252" y="34878"/>
                    <a:pt x="0" y="33123"/>
                    <a:pt x="0" y="31017"/>
                  </a:cubicBezTo>
                  <a:moveTo>
                    <a:pt x="3045" y="31017"/>
                  </a:moveTo>
                  <a:cubicBezTo>
                    <a:pt x="3045" y="32611"/>
                    <a:pt x="3984" y="34015"/>
                    <a:pt x="5862" y="35229"/>
                  </a:cubicBezTo>
                  <a:cubicBezTo>
                    <a:pt x="7741" y="36462"/>
                    <a:pt x="10103" y="37079"/>
                    <a:pt x="12948" y="37079"/>
                  </a:cubicBezTo>
                  <a:cubicBezTo>
                    <a:pt x="15737" y="37079"/>
                    <a:pt x="18070" y="36471"/>
                    <a:pt x="19948" y="35257"/>
                  </a:cubicBezTo>
                  <a:cubicBezTo>
                    <a:pt x="21845" y="34062"/>
                    <a:pt x="22794" y="32649"/>
                    <a:pt x="22794" y="31017"/>
                  </a:cubicBezTo>
                  <a:cubicBezTo>
                    <a:pt x="22794" y="29860"/>
                    <a:pt x="22462" y="28911"/>
                    <a:pt x="21798" y="28172"/>
                  </a:cubicBezTo>
                  <a:cubicBezTo>
                    <a:pt x="21134" y="27432"/>
                    <a:pt x="20119" y="26911"/>
                    <a:pt x="18753" y="26607"/>
                  </a:cubicBezTo>
                  <a:cubicBezTo>
                    <a:pt x="17406" y="26323"/>
                    <a:pt x="16258" y="26152"/>
                    <a:pt x="15310" y="26094"/>
                  </a:cubicBezTo>
                  <a:cubicBezTo>
                    <a:pt x="14361" y="26037"/>
                    <a:pt x="13014" y="26009"/>
                    <a:pt x="11269" y="26009"/>
                  </a:cubicBezTo>
                  <a:lnTo>
                    <a:pt x="7826" y="26009"/>
                  </a:lnTo>
                  <a:cubicBezTo>
                    <a:pt x="6498" y="26084"/>
                    <a:pt x="5369" y="26606"/>
                    <a:pt x="4439" y="27574"/>
                  </a:cubicBezTo>
                  <a:cubicBezTo>
                    <a:pt x="3510" y="28542"/>
                    <a:pt x="3045" y="29690"/>
                    <a:pt x="3045" y="31017"/>
                  </a:cubicBezTo>
                  <a:moveTo>
                    <a:pt x="6233" y="9220"/>
                  </a:moveTo>
                  <a:cubicBezTo>
                    <a:pt x="6233" y="14001"/>
                    <a:pt x="7930" y="16391"/>
                    <a:pt x="11326" y="16391"/>
                  </a:cubicBezTo>
                  <a:cubicBezTo>
                    <a:pt x="13034" y="16391"/>
                    <a:pt x="14409" y="15613"/>
                    <a:pt x="15452" y="14057"/>
                  </a:cubicBezTo>
                  <a:cubicBezTo>
                    <a:pt x="16078" y="13013"/>
                    <a:pt x="16391" y="11382"/>
                    <a:pt x="16391" y="9163"/>
                  </a:cubicBezTo>
                  <a:cubicBezTo>
                    <a:pt x="16391" y="4382"/>
                    <a:pt x="14703" y="1992"/>
                    <a:pt x="11326" y="1992"/>
                  </a:cubicBezTo>
                  <a:cubicBezTo>
                    <a:pt x="9619" y="1992"/>
                    <a:pt x="8234" y="2769"/>
                    <a:pt x="7171" y="4325"/>
                  </a:cubicBezTo>
                  <a:cubicBezTo>
                    <a:pt x="6545" y="5368"/>
                    <a:pt x="6233" y="7000"/>
                    <a:pt x="6233" y="9220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1" name="Freeform 3110">
              <a:extLst>
                <a:ext uri="{FF2B5EF4-FFF2-40B4-BE49-F238E27FC236}">
                  <a16:creationId xmlns:a16="http://schemas.microsoft.com/office/drawing/2014/main" id="{38628B29-4D98-D52A-49BF-03CE1B7864C9}"/>
                </a:ext>
              </a:extLst>
            </p:cNvPr>
            <p:cNvSpPr/>
            <p:nvPr/>
          </p:nvSpPr>
          <p:spPr>
            <a:xfrm>
              <a:off x="7868179" y="3874765"/>
              <a:ext cx="16293" cy="27170"/>
            </a:xfrm>
            <a:custGeom>
              <a:avLst/>
              <a:gdLst>
                <a:gd name="connsiteX0" fmla="*/ 0 w 16293"/>
                <a:gd name="connsiteY0" fmla="*/ 27171 h 27170"/>
                <a:gd name="connsiteX1" fmla="*/ 60 w 16293"/>
                <a:gd name="connsiteY1" fmla="*/ 26214 h 27170"/>
                <a:gd name="connsiteX2" fmla="*/ 458 w 16293"/>
                <a:gd name="connsiteY2" fmla="*/ 25657 h 27170"/>
                <a:gd name="connsiteX3" fmla="*/ 8287 w 16293"/>
                <a:gd name="connsiteY3" fmla="*/ 16932 h 27170"/>
                <a:gd name="connsiteX4" fmla="*/ 12569 w 16293"/>
                <a:gd name="connsiteY4" fmla="*/ 7908 h 27170"/>
                <a:gd name="connsiteX5" fmla="*/ 11135 w 16293"/>
                <a:gd name="connsiteY5" fmla="*/ 3227 h 27170"/>
                <a:gd name="connsiteX6" fmla="*/ 7111 w 16293"/>
                <a:gd name="connsiteY6" fmla="*/ 1275 h 27170"/>
                <a:gd name="connsiteX7" fmla="*/ 3804 w 16293"/>
                <a:gd name="connsiteY7" fmla="*/ 2371 h 27170"/>
                <a:gd name="connsiteX8" fmla="*/ 1593 w 16293"/>
                <a:gd name="connsiteY8" fmla="*/ 5418 h 27170"/>
                <a:gd name="connsiteX9" fmla="*/ 2131 w 16293"/>
                <a:gd name="connsiteY9" fmla="*/ 5378 h 27170"/>
                <a:gd name="connsiteX10" fmla="*/ 3705 w 16293"/>
                <a:gd name="connsiteY10" fmla="*/ 6016 h 27170"/>
                <a:gd name="connsiteX11" fmla="*/ 4283 w 16293"/>
                <a:gd name="connsiteY11" fmla="*/ 7510 h 27170"/>
                <a:gd name="connsiteX12" fmla="*/ 3565 w 16293"/>
                <a:gd name="connsiteY12" fmla="*/ 9143 h 27170"/>
                <a:gd name="connsiteX13" fmla="*/ 2172 w 16293"/>
                <a:gd name="connsiteY13" fmla="*/ 9661 h 27170"/>
                <a:gd name="connsiteX14" fmla="*/ 1514 w 16293"/>
                <a:gd name="connsiteY14" fmla="*/ 9601 h 27170"/>
                <a:gd name="connsiteX15" fmla="*/ 578 w 16293"/>
                <a:gd name="connsiteY15" fmla="*/ 8984 h 27170"/>
                <a:gd name="connsiteX16" fmla="*/ 0 w 16293"/>
                <a:gd name="connsiteY16" fmla="*/ 7390 h 27170"/>
                <a:gd name="connsiteX17" fmla="*/ 2151 w 16293"/>
                <a:gd name="connsiteY17" fmla="*/ 2271 h 27170"/>
                <a:gd name="connsiteX18" fmla="*/ 7629 w 16293"/>
                <a:gd name="connsiteY18" fmla="*/ 0 h 27170"/>
                <a:gd name="connsiteX19" fmla="*/ 13824 w 16293"/>
                <a:gd name="connsiteY19" fmla="*/ 2231 h 27170"/>
                <a:gd name="connsiteX20" fmla="*/ 16294 w 16293"/>
                <a:gd name="connsiteY20" fmla="*/ 7908 h 27170"/>
                <a:gd name="connsiteX21" fmla="*/ 15916 w 16293"/>
                <a:gd name="connsiteY21" fmla="*/ 10239 h 27170"/>
                <a:gd name="connsiteX22" fmla="*/ 15059 w 16293"/>
                <a:gd name="connsiteY22" fmla="*/ 12191 h 27170"/>
                <a:gd name="connsiteX23" fmla="*/ 13266 w 16293"/>
                <a:gd name="connsiteY23" fmla="*/ 14422 h 27170"/>
                <a:gd name="connsiteX24" fmla="*/ 10896 w 16293"/>
                <a:gd name="connsiteY24" fmla="*/ 16772 h 27170"/>
                <a:gd name="connsiteX25" fmla="*/ 7469 w 16293"/>
                <a:gd name="connsiteY25" fmla="*/ 19820 h 27170"/>
                <a:gd name="connsiteX26" fmla="*/ 3147 w 16293"/>
                <a:gd name="connsiteY26" fmla="*/ 24023 h 27170"/>
                <a:gd name="connsiteX27" fmla="*/ 10498 w 16293"/>
                <a:gd name="connsiteY27" fmla="*/ 24023 h 27170"/>
                <a:gd name="connsiteX28" fmla="*/ 14362 w 16293"/>
                <a:gd name="connsiteY28" fmla="*/ 23704 h 27170"/>
                <a:gd name="connsiteX29" fmla="*/ 15259 w 16293"/>
                <a:gd name="connsiteY29" fmla="*/ 20079 h 27170"/>
                <a:gd name="connsiteX30" fmla="*/ 16294 w 16293"/>
                <a:gd name="connsiteY30" fmla="*/ 20079 h 27170"/>
                <a:gd name="connsiteX31" fmla="*/ 15139 w 16293"/>
                <a:gd name="connsiteY31" fmla="*/ 27171 h 27170"/>
                <a:gd name="connsiteX32" fmla="*/ 0 w 16293"/>
                <a:gd name="connsiteY32" fmla="*/ 27171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293" h="27170">
                  <a:moveTo>
                    <a:pt x="0" y="27171"/>
                  </a:moveTo>
                  <a:cubicBezTo>
                    <a:pt x="0" y="26679"/>
                    <a:pt x="20" y="26361"/>
                    <a:pt x="60" y="26214"/>
                  </a:cubicBezTo>
                  <a:cubicBezTo>
                    <a:pt x="113" y="26068"/>
                    <a:pt x="245" y="25883"/>
                    <a:pt x="458" y="25657"/>
                  </a:cubicBezTo>
                  <a:lnTo>
                    <a:pt x="8287" y="16932"/>
                  </a:lnTo>
                  <a:cubicBezTo>
                    <a:pt x="11142" y="13718"/>
                    <a:pt x="12569" y="10710"/>
                    <a:pt x="12569" y="7908"/>
                  </a:cubicBezTo>
                  <a:cubicBezTo>
                    <a:pt x="12569" y="6088"/>
                    <a:pt x="12091" y="4528"/>
                    <a:pt x="11135" y="3227"/>
                  </a:cubicBezTo>
                  <a:cubicBezTo>
                    <a:pt x="10192" y="1925"/>
                    <a:pt x="8851" y="1275"/>
                    <a:pt x="7111" y="1275"/>
                  </a:cubicBezTo>
                  <a:cubicBezTo>
                    <a:pt x="5916" y="1275"/>
                    <a:pt x="4814" y="1640"/>
                    <a:pt x="3804" y="2371"/>
                  </a:cubicBezTo>
                  <a:cubicBezTo>
                    <a:pt x="2795" y="3100"/>
                    <a:pt x="2058" y="4116"/>
                    <a:pt x="1593" y="5418"/>
                  </a:cubicBezTo>
                  <a:cubicBezTo>
                    <a:pt x="1673" y="5391"/>
                    <a:pt x="1852" y="5378"/>
                    <a:pt x="2131" y="5378"/>
                  </a:cubicBezTo>
                  <a:cubicBezTo>
                    <a:pt x="2809" y="5378"/>
                    <a:pt x="3333" y="5590"/>
                    <a:pt x="3705" y="6016"/>
                  </a:cubicBezTo>
                  <a:cubicBezTo>
                    <a:pt x="4090" y="6441"/>
                    <a:pt x="4283" y="6939"/>
                    <a:pt x="4283" y="7510"/>
                  </a:cubicBezTo>
                  <a:cubicBezTo>
                    <a:pt x="4283" y="8240"/>
                    <a:pt x="4044" y="8784"/>
                    <a:pt x="3565" y="9143"/>
                  </a:cubicBezTo>
                  <a:cubicBezTo>
                    <a:pt x="3100" y="9489"/>
                    <a:pt x="2636" y="9661"/>
                    <a:pt x="2172" y="9661"/>
                  </a:cubicBezTo>
                  <a:cubicBezTo>
                    <a:pt x="1985" y="9661"/>
                    <a:pt x="1766" y="9641"/>
                    <a:pt x="1514" y="9601"/>
                  </a:cubicBezTo>
                  <a:cubicBezTo>
                    <a:pt x="1275" y="9561"/>
                    <a:pt x="962" y="9356"/>
                    <a:pt x="578" y="8984"/>
                  </a:cubicBezTo>
                  <a:cubicBezTo>
                    <a:pt x="193" y="8598"/>
                    <a:pt x="0" y="8067"/>
                    <a:pt x="0" y="7390"/>
                  </a:cubicBezTo>
                  <a:cubicBezTo>
                    <a:pt x="0" y="5491"/>
                    <a:pt x="717" y="3785"/>
                    <a:pt x="2151" y="2271"/>
                  </a:cubicBezTo>
                  <a:cubicBezTo>
                    <a:pt x="3599" y="757"/>
                    <a:pt x="5425" y="0"/>
                    <a:pt x="7629" y="0"/>
                  </a:cubicBezTo>
                  <a:cubicBezTo>
                    <a:pt x="10126" y="0"/>
                    <a:pt x="12191" y="744"/>
                    <a:pt x="13824" y="2231"/>
                  </a:cubicBezTo>
                  <a:cubicBezTo>
                    <a:pt x="15471" y="3705"/>
                    <a:pt x="16294" y="5598"/>
                    <a:pt x="16294" y="7908"/>
                  </a:cubicBezTo>
                  <a:cubicBezTo>
                    <a:pt x="16294" y="8718"/>
                    <a:pt x="16167" y="9495"/>
                    <a:pt x="15916" y="10239"/>
                  </a:cubicBezTo>
                  <a:cubicBezTo>
                    <a:pt x="15677" y="10969"/>
                    <a:pt x="15391" y="11620"/>
                    <a:pt x="15059" y="12191"/>
                  </a:cubicBezTo>
                  <a:cubicBezTo>
                    <a:pt x="14740" y="12762"/>
                    <a:pt x="14143" y="13506"/>
                    <a:pt x="13266" y="14422"/>
                  </a:cubicBezTo>
                  <a:cubicBezTo>
                    <a:pt x="12390" y="15338"/>
                    <a:pt x="11600" y="16122"/>
                    <a:pt x="10896" y="16772"/>
                  </a:cubicBezTo>
                  <a:cubicBezTo>
                    <a:pt x="10192" y="17423"/>
                    <a:pt x="9050" y="18439"/>
                    <a:pt x="7469" y="19820"/>
                  </a:cubicBezTo>
                  <a:lnTo>
                    <a:pt x="3147" y="24023"/>
                  </a:lnTo>
                  <a:lnTo>
                    <a:pt x="10498" y="24023"/>
                  </a:lnTo>
                  <a:cubicBezTo>
                    <a:pt x="12888" y="24023"/>
                    <a:pt x="14177" y="23917"/>
                    <a:pt x="14362" y="23704"/>
                  </a:cubicBezTo>
                  <a:cubicBezTo>
                    <a:pt x="14628" y="23319"/>
                    <a:pt x="14927" y="22111"/>
                    <a:pt x="15259" y="20079"/>
                  </a:cubicBezTo>
                  <a:lnTo>
                    <a:pt x="16294" y="20079"/>
                  </a:lnTo>
                  <a:lnTo>
                    <a:pt x="15139" y="27171"/>
                  </a:lnTo>
                  <a:lnTo>
                    <a:pt x="0" y="27171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2" name="Freeform 3111">
              <a:extLst>
                <a:ext uri="{FF2B5EF4-FFF2-40B4-BE49-F238E27FC236}">
                  <a16:creationId xmlns:a16="http://schemas.microsoft.com/office/drawing/2014/main" id="{2BF43BA2-6557-2252-04DA-88992E351C64}"/>
                </a:ext>
              </a:extLst>
            </p:cNvPr>
            <p:cNvSpPr/>
            <p:nvPr/>
          </p:nvSpPr>
          <p:spPr>
            <a:xfrm>
              <a:off x="7890533" y="3842078"/>
              <a:ext cx="13518" cy="58279"/>
            </a:xfrm>
            <a:custGeom>
              <a:avLst/>
              <a:gdLst>
                <a:gd name="connsiteX0" fmla="*/ 0 w 13518"/>
                <a:gd name="connsiteY0" fmla="*/ 29140 h 58279"/>
                <a:gd name="connsiteX1" fmla="*/ 3669 w 13518"/>
                <a:gd name="connsiteY1" fmla="*/ 11355 h 58279"/>
                <a:gd name="connsiteX2" fmla="*/ 7427 w 13518"/>
                <a:gd name="connsiteY2" fmla="*/ 5236 h 58279"/>
                <a:gd name="connsiteX3" fmla="*/ 11072 w 13518"/>
                <a:gd name="connsiteY3" fmla="*/ 1224 h 58279"/>
                <a:gd name="connsiteX4" fmla="*/ 12919 w 13518"/>
                <a:gd name="connsiteY4" fmla="*/ 0 h 58279"/>
                <a:gd name="connsiteX5" fmla="*/ 13518 w 13518"/>
                <a:gd name="connsiteY5" fmla="*/ 569 h 58279"/>
                <a:gd name="connsiteX6" fmla="*/ 12749 w 13518"/>
                <a:gd name="connsiteY6" fmla="*/ 1566 h 58279"/>
                <a:gd name="connsiteX7" fmla="*/ 3386 w 13518"/>
                <a:gd name="connsiteY7" fmla="*/ 29140 h 58279"/>
                <a:gd name="connsiteX8" fmla="*/ 12522 w 13518"/>
                <a:gd name="connsiteY8" fmla="*/ 56401 h 58279"/>
                <a:gd name="connsiteX9" fmla="*/ 13518 w 13518"/>
                <a:gd name="connsiteY9" fmla="*/ 57711 h 58279"/>
                <a:gd name="connsiteX10" fmla="*/ 12919 w 13518"/>
                <a:gd name="connsiteY10" fmla="*/ 58279 h 58279"/>
                <a:gd name="connsiteX11" fmla="*/ 11129 w 13518"/>
                <a:gd name="connsiteY11" fmla="*/ 57113 h 58279"/>
                <a:gd name="connsiteX12" fmla="*/ 7565 w 13518"/>
                <a:gd name="connsiteY12" fmla="*/ 53271 h 58279"/>
                <a:gd name="connsiteX13" fmla="*/ 3839 w 13518"/>
                <a:gd name="connsiteY13" fmla="*/ 47324 h 58279"/>
                <a:gd name="connsiteX14" fmla="*/ 0 w 13518"/>
                <a:gd name="connsiteY14" fmla="*/ 29140 h 5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8" h="58279">
                  <a:moveTo>
                    <a:pt x="0" y="29140"/>
                  </a:moveTo>
                  <a:cubicBezTo>
                    <a:pt x="0" y="22576"/>
                    <a:pt x="1223" y="16648"/>
                    <a:pt x="3669" y="11355"/>
                  </a:cubicBezTo>
                  <a:cubicBezTo>
                    <a:pt x="4714" y="9135"/>
                    <a:pt x="5961" y="7095"/>
                    <a:pt x="7427" y="5236"/>
                  </a:cubicBezTo>
                  <a:cubicBezTo>
                    <a:pt x="8885" y="3377"/>
                    <a:pt x="10100" y="2039"/>
                    <a:pt x="11072" y="1224"/>
                  </a:cubicBezTo>
                  <a:cubicBezTo>
                    <a:pt x="12036" y="408"/>
                    <a:pt x="12651" y="0"/>
                    <a:pt x="12919" y="0"/>
                  </a:cubicBezTo>
                  <a:cubicBezTo>
                    <a:pt x="13299" y="0"/>
                    <a:pt x="13494" y="190"/>
                    <a:pt x="13518" y="569"/>
                  </a:cubicBezTo>
                  <a:cubicBezTo>
                    <a:pt x="13518" y="759"/>
                    <a:pt x="13259" y="1091"/>
                    <a:pt x="12749" y="1566"/>
                  </a:cubicBezTo>
                  <a:cubicBezTo>
                    <a:pt x="6488" y="7940"/>
                    <a:pt x="3361" y="17131"/>
                    <a:pt x="3386" y="29140"/>
                  </a:cubicBezTo>
                  <a:cubicBezTo>
                    <a:pt x="3386" y="41186"/>
                    <a:pt x="6431" y="50274"/>
                    <a:pt x="12522" y="56401"/>
                  </a:cubicBezTo>
                  <a:cubicBezTo>
                    <a:pt x="13186" y="57065"/>
                    <a:pt x="13518" y="57502"/>
                    <a:pt x="13518" y="57711"/>
                  </a:cubicBezTo>
                  <a:cubicBezTo>
                    <a:pt x="13518" y="58090"/>
                    <a:pt x="13316" y="58279"/>
                    <a:pt x="12919" y="58279"/>
                  </a:cubicBezTo>
                  <a:cubicBezTo>
                    <a:pt x="12651" y="58279"/>
                    <a:pt x="12060" y="57890"/>
                    <a:pt x="11129" y="57113"/>
                  </a:cubicBezTo>
                  <a:cubicBezTo>
                    <a:pt x="10197" y="56335"/>
                    <a:pt x="9007" y="55054"/>
                    <a:pt x="7565" y="53271"/>
                  </a:cubicBezTo>
                  <a:cubicBezTo>
                    <a:pt x="6123" y="51488"/>
                    <a:pt x="4884" y="49505"/>
                    <a:pt x="3839" y="47324"/>
                  </a:cubicBezTo>
                  <a:cubicBezTo>
                    <a:pt x="1280" y="42031"/>
                    <a:pt x="0" y="35969"/>
                    <a:pt x="0" y="29140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3" name="Freeform 3112">
              <a:extLst>
                <a:ext uri="{FF2B5EF4-FFF2-40B4-BE49-F238E27FC236}">
                  <a16:creationId xmlns:a16="http://schemas.microsoft.com/office/drawing/2014/main" id="{02A7E698-B195-E79E-8D36-291CA146C152}"/>
                </a:ext>
              </a:extLst>
            </p:cNvPr>
            <p:cNvSpPr/>
            <p:nvPr/>
          </p:nvSpPr>
          <p:spPr>
            <a:xfrm>
              <a:off x="7908247" y="3860035"/>
              <a:ext cx="31588" cy="26407"/>
            </a:xfrm>
            <a:custGeom>
              <a:avLst/>
              <a:gdLst>
                <a:gd name="connsiteX0" fmla="*/ 31588 w 31588"/>
                <a:gd name="connsiteY0" fmla="*/ 17416 h 26407"/>
                <a:gd name="connsiteX1" fmla="*/ 31329 w 31588"/>
                <a:gd name="connsiteY1" fmla="*/ 18525 h 26407"/>
                <a:gd name="connsiteX2" fmla="*/ 30446 w 31588"/>
                <a:gd name="connsiteY2" fmla="*/ 20773 h 26407"/>
                <a:gd name="connsiteX3" fmla="*/ 29021 w 31588"/>
                <a:gd name="connsiteY3" fmla="*/ 23391 h 26407"/>
                <a:gd name="connsiteX4" fmla="*/ 26834 w 31588"/>
                <a:gd name="connsiteY4" fmla="*/ 25526 h 26407"/>
                <a:gd name="connsiteX5" fmla="*/ 23958 w 31588"/>
                <a:gd name="connsiteY5" fmla="*/ 26408 h 26407"/>
                <a:gd name="connsiteX6" fmla="*/ 20540 w 31588"/>
                <a:gd name="connsiteY6" fmla="*/ 25041 h 26407"/>
                <a:gd name="connsiteX7" fmla="*/ 19180 w 31588"/>
                <a:gd name="connsiteY7" fmla="*/ 21626 h 26407"/>
                <a:gd name="connsiteX8" fmla="*/ 19779 w 31588"/>
                <a:gd name="connsiteY8" fmla="*/ 18924 h 26407"/>
                <a:gd name="connsiteX9" fmla="*/ 23561 w 31588"/>
                <a:gd name="connsiteY9" fmla="*/ 5350 h 26407"/>
                <a:gd name="connsiteX10" fmla="*/ 20403 w 31588"/>
                <a:gd name="connsiteY10" fmla="*/ 1281 h 26407"/>
                <a:gd name="connsiteX11" fmla="*/ 17357 w 31588"/>
                <a:gd name="connsiteY11" fmla="*/ 1878 h 26407"/>
                <a:gd name="connsiteX12" fmla="*/ 14911 w 31588"/>
                <a:gd name="connsiteY12" fmla="*/ 3244 h 26407"/>
                <a:gd name="connsiteX13" fmla="*/ 13000 w 31588"/>
                <a:gd name="connsiteY13" fmla="*/ 5150 h 26407"/>
                <a:gd name="connsiteX14" fmla="*/ 11663 w 31588"/>
                <a:gd name="connsiteY14" fmla="*/ 6972 h 26407"/>
                <a:gd name="connsiteX15" fmla="*/ 10894 w 31588"/>
                <a:gd name="connsiteY15" fmla="*/ 8394 h 26407"/>
                <a:gd name="connsiteX16" fmla="*/ 10157 w 31588"/>
                <a:gd name="connsiteY16" fmla="*/ 11297 h 26407"/>
                <a:gd name="connsiteX17" fmla="*/ 9161 w 31588"/>
                <a:gd name="connsiteY17" fmla="*/ 15195 h 26407"/>
                <a:gd name="connsiteX18" fmla="*/ 7881 w 31588"/>
                <a:gd name="connsiteY18" fmla="*/ 20460 h 26407"/>
                <a:gd name="connsiteX19" fmla="*/ 6771 w 31588"/>
                <a:gd name="connsiteY19" fmla="*/ 24757 h 26407"/>
                <a:gd name="connsiteX20" fmla="*/ 5856 w 31588"/>
                <a:gd name="connsiteY20" fmla="*/ 25981 h 26407"/>
                <a:gd name="connsiteX21" fmla="*/ 4609 w 31588"/>
                <a:gd name="connsiteY21" fmla="*/ 26408 h 26407"/>
                <a:gd name="connsiteX22" fmla="*/ 3410 w 31588"/>
                <a:gd name="connsiteY22" fmla="*/ 25981 h 26407"/>
                <a:gd name="connsiteX23" fmla="*/ 2932 w 31588"/>
                <a:gd name="connsiteY23" fmla="*/ 24814 h 26407"/>
                <a:gd name="connsiteX24" fmla="*/ 3013 w 31588"/>
                <a:gd name="connsiteY24" fmla="*/ 24273 h 26407"/>
                <a:gd name="connsiteX25" fmla="*/ 3240 w 31588"/>
                <a:gd name="connsiteY25" fmla="*/ 23249 h 26407"/>
                <a:gd name="connsiteX26" fmla="*/ 3442 w 31588"/>
                <a:gd name="connsiteY26" fmla="*/ 22310 h 26407"/>
                <a:gd name="connsiteX27" fmla="*/ 6828 w 31588"/>
                <a:gd name="connsiteY27" fmla="*/ 8850 h 26407"/>
                <a:gd name="connsiteX28" fmla="*/ 7597 w 31588"/>
                <a:gd name="connsiteY28" fmla="*/ 5634 h 26407"/>
                <a:gd name="connsiteX29" fmla="*/ 7767 w 31588"/>
                <a:gd name="connsiteY29" fmla="*/ 3955 h 26407"/>
                <a:gd name="connsiteX30" fmla="*/ 5945 w 31588"/>
                <a:gd name="connsiteY30" fmla="*/ 1281 h 26407"/>
                <a:gd name="connsiteX31" fmla="*/ 3499 w 31588"/>
                <a:gd name="connsiteY31" fmla="*/ 3045 h 26407"/>
                <a:gd name="connsiteX32" fmla="*/ 1709 w 31588"/>
                <a:gd name="connsiteY32" fmla="*/ 8223 h 26407"/>
                <a:gd name="connsiteX33" fmla="*/ 1280 w 31588"/>
                <a:gd name="connsiteY33" fmla="*/ 9362 h 26407"/>
                <a:gd name="connsiteX34" fmla="*/ 713 w 31588"/>
                <a:gd name="connsiteY34" fmla="*/ 9561 h 26407"/>
                <a:gd name="connsiteX35" fmla="*/ 0 w 31588"/>
                <a:gd name="connsiteY35" fmla="*/ 8964 h 26407"/>
                <a:gd name="connsiteX36" fmla="*/ 227 w 31588"/>
                <a:gd name="connsiteY36" fmla="*/ 7882 h 26407"/>
                <a:gd name="connsiteX37" fmla="*/ 883 w 31588"/>
                <a:gd name="connsiteY37" fmla="*/ 5606 h 26407"/>
                <a:gd name="connsiteX38" fmla="*/ 1766 w 31588"/>
                <a:gd name="connsiteY38" fmla="*/ 3329 h 26407"/>
                <a:gd name="connsiteX39" fmla="*/ 2333 w 31588"/>
                <a:gd name="connsiteY39" fmla="*/ 2333 h 26407"/>
                <a:gd name="connsiteX40" fmla="*/ 3102 w 31588"/>
                <a:gd name="connsiteY40" fmla="*/ 1337 h 26407"/>
                <a:gd name="connsiteX41" fmla="*/ 4406 w 31588"/>
                <a:gd name="connsiteY41" fmla="*/ 341 h 26407"/>
                <a:gd name="connsiteX42" fmla="*/ 6115 w 31588"/>
                <a:gd name="connsiteY42" fmla="*/ 0 h 26407"/>
                <a:gd name="connsiteX43" fmla="*/ 9760 w 31588"/>
                <a:gd name="connsiteY43" fmla="*/ 1366 h 26407"/>
                <a:gd name="connsiteX44" fmla="*/ 11493 w 31588"/>
                <a:gd name="connsiteY44" fmla="*/ 5065 h 26407"/>
                <a:gd name="connsiteX45" fmla="*/ 20573 w 31588"/>
                <a:gd name="connsiteY45" fmla="*/ 0 h 26407"/>
                <a:gd name="connsiteX46" fmla="*/ 25497 w 31588"/>
                <a:gd name="connsiteY46" fmla="*/ 1651 h 26407"/>
                <a:gd name="connsiteX47" fmla="*/ 27287 w 31588"/>
                <a:gd name="connsiteY47" fmla="*/ 6232 h 26407"/>
                <a:gd name="connsiteX48" fmla="*/ 27141 w 31588"/>
                <a:gd name="connsiteY48" fmla="*/ 7797 h 26407"/>
                <a:gd name="connsiteX49" fmla="*/ 26745 w 31588"/>
                <a:gd name="connsiteY49" fmla="*/ 9732 h 26407"/>
                <a:gd name="connsiteX50" fmla="*/ 26267 w 31588"/>
                <a:gd name="connsiteY50" fmla="*/ 11638 h 26407"/>
                <a:gd name="connsiteX51" fmla="*/ 25578 w 31588"/>
                <a:gd name="connsiteY51" fmla="*/ 13802 h 26407"/>
                <a:gd name="connsiteX52" fmla="*/ 24922 w 31588"/>
                <a:gd name="connsiteY52" fmla="*/ 15679 h 26407"/>
                <a:gd name="connsiteX53" fmla="*/ 24242 w 31588"/>
                <a:gd name="connsiteY53" fmla="*/ 17586 h 26407"/>
                <a:gd name="connsiteX54" fmla="*/ 23732 w 31588"/>
                <a:gd name="connsiteY54" fmla="*/ 19037 h 26407"/>
                <a:gd name="connsiteX55" fmla="*/ 22679 w 31588"/>
                <a:gd name="connsiteY55" fmla="*/ 23192 h 26407"/>
                <a:gd name="connsiteX56" fmla="*/ 22995 w 31588"/>
                <a:gd name="connsiteY56" fmla="*/ 24644 h 26407"/>
                <a:gd name="connsiteX57" fmla="*/ 24072 w 31588"/>
                <a:gd name="connsiteY57" fmla="*/ 25099 h 26407"/>
                <a:gd name="connsiteX58" fmla="*/ 27546 w 31588"/>
                <a:gd name="connsiteY58" fmla="*/ 23135 h 26407"/>
                <a:gd name="connsiteX59" fmla="*/ 30017 w 31588"/>
                <a:gd name="connsiteY59" fmla="*/ 17899 h 26407"/>
                <a:gd name="connsiteX60" fmla="*/ 30365 w 31588"/>
                <a:gd name="connsiteY60" fmla="*/ 17017 h 26407"/>
                <a:gd name="connsiteX61" fmla="*/ 30900 w 31588"/>
                <a:gd name="connsiteY61" fmla="*/ 16846 h 26407"/>
                <a:gd name="connsiteX62" fmla="*/ 31588 w 31588"/>
                <a:gd name="connsiteY62" fmla="*/ 17416 h 2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1588" h="26407">
                  <a:moveTo>
                    <a:pt x="31588" y="17416"/>
                  </a:moveTo>
                  <a:cubicBezTo>
                    <a:pt x="31588" y="17567"/>
                    <a:pt x="31499" y="17937"/>
                    <a:pt x="31329" y="18525"/>
                  </a:cubicBezTo>
                  <a:cubicBezTo>
                    <a:pt x="31159" y="19113"/>
                    <a:pt x="30859" y="19862"/>
                    <a:pt x="30446" y="20773"/>
                  </a:cubicBezTo>
                  <a:cubicBezTo>
                    <a:pt x="30049" y="21684"/>
                    <a:pt x="29571" y="22556"/>
                    <a:pt x="29021" y="23391"/>
                  </a:cubicBezTo>
                  <a:cubicBezTo>
                    <a:pt x="28470" y="24207"/>
                    <a:pt x="27741" y="24918"/>
                    <a:pt x="26834" y="25526"/>
                  </a:cubicBezTo>
                  <a:cubicBezTo>
                    <a:pt x="25943" y="26114"/>
                    <a:pt x="24987" y="26408"/>
                    <a:pt x="23958" y="26408"/>
                  </a:cubicBezTo>
                  <a:cubicBezTo>
                    <a:pt x="22590" y="26408"/>
                    <a:pt x="21456" y="25952"/>
                    <a:pt x="20540" y="25041"/>
                  </a:cubicBezTo>
                  <a:cubicBezTo>
                    <a:pt x="19633" y="24131"/>
                    <a:pt x="19180" y="22993"/>
                    <a:pt x="19180" y="21626"/>
                  </a:cubicBezTo>
                  <a:cubicBezTo>
                    <a:pt x="19180" y="20868"/>
                    <a:pt x="19382" y="19967"/>
                    <a:pt x="19779" y="18924"/>
                  </a:cubicBezTo>
                  <a:cubicBezTo>
                    <a:pt x="22298" y="12189"/>
                    <a:pt x="23561" y="7664"/>
                    <a:pt x="23561" y="5350"/>
                  </a:cubicBezTo>
                  <a:cubicBezTo>
                    <a:pt x="23561" y="2637"/>
                    <a:pt x="22509" y="1281"/>
                    <a:pt x="20403" y="1281"/>
                  </a:cubicBezTo>
                  <a:cubicBezTo>
                    <a:pt x="19358" y="1281"/>
                    <a:pt x="18345" y="1480"/>
                    <a:pt x="17357" y="1878"/>
                  </a:cubicBezTo>
                  <a:cubicBezTo>
                    <a:pt x="16393" y="2257"/>
                    <a:pt x="15575" y="2713"/>
                    <a:pt x="14911" y="3244"/>
                  </a:cubicBezTo>
                  <a:cubicBezTo>
                    <a:pt x="14247" y="3775"/>
                    <a:pt x="13607" y="4411"/>
                    <a:pt x="13000" y="5150"/>
                  </a:cubicBezTo>
                  <a:cubicBezTo>
                    <a:pt x="12408" y="5871"/>
                    <a:pt x="11963" y="6479"/>
                    <a:pt x="11663" y="6972"/>
                  </a:cubicBezTo>
                  <a:cubicBezTo>
                    <a:pt x="11380" y="7446"/>
                    <a:pt x="11129" y="7921"/>
                    <a:pt x="10894" y="8394"/>
                  </a:cubicBezTo>
                  <a:lnTo>
                    <a:pt x="10157" y="11297"/>
                  </a:lnTo>
                  <a:cubicBezTo>
                    <a:pt x="10043" y="11829"/>
                    <a:pt x="9711" y="13128"/>
                    <a:pt x="9161" y="15195"/>
                  </a:cubicBezTo>
                  <a:lnTo>
                    <a:pt x="7881" y="20460"/>
                  </a:lnTo>
                  <a:cubicBezTo>
                    <a:pt x="7273" y="23078"/>
                    <a:pt x="6909" y="24510"/>
                    <a:pt x="6771" y="24757"/>
                  </a:cubicBezTo>
                  <a:cubicBezTo>
                    <a:pt x="6585" y="25288"/>
                    <a:pt x="6277" y="25696"/>
                    <a:pt x="5856" y="25981"/>
                  </a:cubicBezTo>
                  <a:cubicBezTo>
                    <a:pt x="5443" y="26265"/>
                    <a:pt x="5022" y="26408"/>
                    <a:pt x="4609" y="26408"/>
                  </a:cubicBezTo>
                  <a:cubicBezTo>
                    <a:pt x="4131" y="26408"/>
                    <a:pt x="3734" y="26265"/>
                    <a:pt x="3410" y="25981"/>
                  </a:cubicBezTo>
                  <a:cubicBezTo>
                    <a:pt x="3094" y="25696"/>
                    <a:pt x="2932" y="25307"/>
                    <a:pt x="2932" y="24814"/>
                  </a:cubicBezTo>
                  <a:cubicBezTo>
                    <a:pt x="2932" y="24738"/>
                    <a:pt x="2956" y="24558"/>
                    <a:pt x="3013" y="24273"/>
                  </a:cubicBezTo>
                  <a:cubicBezTo>
                    <a:pt x="3070" y="23989"/>
                    <a:pt x="3151" y="23647"/>
                    <a:pt x="3240" y="23249"/>
                  </a:cubicBezTo>
                  <a:cubicBezTo>
                    <a:pt x="3337" y="22850"/>
                    <a:pt x="3402" y="22538"/>
                    <a:pt x="3442" y="22310"/>
                  </a:cubicBezTo>
                  <a:lnTo>
                    <a:pt x="6828" y="8850"/>
                  </a:lnTo>
                  <a:cubicBezTo>
                    <a:pt x="7241" y="7218"/>
                    <a:pt x="7500" y="6147"/>
                    <a:pt x="7597" y="5634"/>
                  </a:cubicBezTo>
                  <a:cubicBezTo>
                    <a:pt x="7711" y="5103"/>
                    <a:pt x="7767" y="4543"/>
                    <a:pt x="7767" y="3955"/>
                  </a:cubicBezTo>
                  <a:cubicBezTo>
                    <a:pt x="7767" y="2172"/>
                    <a:pt x="7160" y="1281"/>
                    <a:pt x="5945" y="1281"/>
                  </a:cubicBezTo>
                  <a:cubicBezTo>
                    <a:pt x="4957" y="1281"/>
                    <a:pt x="4139" y="1869"/>
                    <a:pt x="3499" y="3045"/>
                  </a:cubicBezTo>
                  <a:cubicBezTo>
                    <a:pt x="2851" y="4221"/>
                    <a:pt x="2252" y="5947"/>
                    <a:pt x="1709" y="8223"/>
                  </a:cubicBezTo>
                  <a:cubicBezTo>
                    <a:pt x="1539" y="8850"/>
                    <a:pt x="1393" y="9229"/>
                    <a:pt x="1280" y="9362"/>
                  </a:cubicBezTo>
                  <a:cubicBezTo>
                    <a:pt x="1183" y="9495"/>
                    <a:pt x="996" y="9561"/>
                    <a:pt x="713" y="9561"/>
                  </a:cubicBezTo>
                  <a:cubicBezTo>
                    <a:pt x="235" y="9543"/>
                    <a:pt x="0" y="9344"/>
                    <a:pt x="0" y="8964"/>
                  </a:cubicBezTo>
                  <a:cubicBezTo>
                    <a:pt x="0" y="8869"/>
                    <a:pt x="73" y="8509"/>
                    <a:pt x="227" y="7882"/>
                  </a:cubicBezTo>
                  <a:cubicBezTo>
                    <a:pt x="381" y="7256"/>
                    <a:pt x="599" y="6497"/>
                    <a:pt x="883" y="5606"/>
                  </a:cubicBezTo>
                  <a:cubicBezTo>
                    <a:pt x="1183" y="4695"/>
                    <a:pt x="1482" y="3936"/>
                    <a:pt x="1766" y="3329"/>
                  </a:cubicBezTo>
                  <a:cubicBezTo>
                    <a:pt x="2009" y="2874"/>
                    <a:pt x="2195" y="2542"/>
                    <a:pt x="2333" y="2333"/>
                  </a:cubicBezTo>
                  <a:cubicBezTo>
                    <a:pt x="2487" y="2106"/>
                    <a:pt x="2738" y="1774"/>
                    <a:pt x="3102" y="1337"/>
                  </a:cubicBezTo>
                  <a:cubicBezTo>
                    <a:pt x="3483" y="882"/>
                    <a:pt x="3912" y="550"/>
                    <a:pt x="4406" y="341"/>
                  </a:cubicBezTo>
                  <a:cubicBezTo>
                    <a:pt x="4916" y="113"/>
                    <a:pt x="5491" y="0"/>
                    <a:pt x="6115" y="0"/>
                  </a:cubicBezTo>
                  <a:cubicBezTo>
                    <a:pt x="7516" y="0"/>
                    <a:pt x="8731" y="455"/>
                    <a:pt x="9760" y="1366"/>
                  </a:cubicBezTo>
                  <a:cubicBezTo>
                    <a:pt x="10789" y="2257"/>
                    <a:pt x="11364" y="3490"/>
                    <a:pt x="11493" y="5065"/>
                  </a:cubicBezTo>
                  <a:cubicBezTo>
                    <a:pt x="14012" y="1689"/>
                    <a:pt x="17041" y="0"/>
                    <a:pt x="20573" y="0"/>
                  </a:cubicBezTo>
                  <a:cubicBezTo>
                    <a:pt x="22654" y="0"/>
                    <a:pt x="24299" y="550"/>
                    <a:pt x="25497" y="1651"/>
                  </a:cubicBezTo>
                  <a:cubicBezTo>
                    <a:pt x="26688" y="2751"/>
                    <a:pt x="27287" y="4277"/>
                    <a:pt x="27287" y="6232"/>
                  </a:cubicBezTo>
                  <a:cubicBezTo>
                    <a:pt x="27287" y="6687"/>
                    <a:pt x="27239" y="7209"/>
                    <a:pt x="27141" y="7797"/>
                  </a:cubicBezTo>
                  <a:cubicBezTo>
                    <a:pt x="27069" y="8366"/>
                    <a:pt x="26931" y="9011"/>
                    <a:pt x="26745" y="9732"/>
                  </a:cubicBezTo>
                  <a:cubicBezTo>
                    <a:pt x="26575" y="10453"/>
                    <a:pt x="26421" y="11088"/>
                    <a:pt x="26267" y="11638"/>
                  </a:cubicBezTo>
                  <a:cubicBezTo>
                    <a:pt x="26113" y="12188"/>
                    <a:pt x="25878" y="12910"/>
                    <a:pt x="25578" y="13802"/>
                  </a:cubicBezTo>
                  <a:cubicBezTo>
                    <a:pt x="25279" y="14674"/>
                    <a:pt x="25060" y="15300"/>
                    <a:pt x="24922" y="15679"/>
                  </a:cubicBezTo>
                  <a:cubicBezTo>
                    <a:pt x="24793" y="16059"/>
                    <a:pt x="24566" y="16694"/>
                    <a:pt x="24242" y="17586"/>
                  </a:cubicBezTo>
                  <a:cubicBezTo>
                    <a:pt x="23942" y="18459"/>
                    <a:pt x="23772" y="18942"/>
                    <a:pt x="23732" y="19037"/>
                  </a:cubicBezTo>
                  <a:cubicBezTo>
                    <a:pt x="23027" y="20802"/>
                    <a:pt x="22679" y="22187"/>
                    <a:pt x="22679" y="23192"/>
                  </a:cubicBezTo>
                  <a:cubicBezTo>
                    <a:pt x="22679" y="23855"/>
                    <a:pt x="22784" y="24340"/>
                    <a:pt x="22995" y="24644"/>
                  </a:cubicBezTo>
                  <a:cubicBezTo>
                    <a:pt x="23221" y="24947"/>
                    <a:pt x="23578" y="25099"/>
                    <a:pt x="24072" y="25099"/>
                  </a:cubicBezTo>
                  <a:cubicBezTo>
                    <a:pt x="25400" y="25099"/>
                    <a:pt x="26558" y="24444"/>
                    <a:pt x="27546" y="23135"/>
                  </a:cubicBezTo>
                  <a:cubicBezTo>
                    <a:pt x="28551" y="21807"/>
                    <a:pt x="29377" y="20062"/>
                    <a:pt x="30017" y="17899"/>
                  </a:cubicBezTo>
                  <a:cubicBezTo>
                    <a:pt x="30171" y="17425"/>
                    <a:pt x="30284" y="17131"/>
                    <a:pt x="30365" y="17017"/>
                  </a:cubicBezTo>
                  <a:cubicBezTo>
                    <a:pt x="30454" y="16903"/>
                    <a:pt x="30632" y="16846"/>
                    <a:pt x="30900" y="16846"/>
                  </a:cubicBezTo>
                  <a:cubicBezTo>
                    <a:pt x="31361" y="16846"/>
                    <a:pt x="31588" y="17036"/>
                    <a:pt x="31588" y="17416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4" name="Freeform 3113">
              <a:extLst>
                <a:ext uri="{FF2B5EF4-FFF2-40B4-BE49-F238E27FC236}">
                  <a16:creationId xmlns:a16="http://schemas.microsoft.com/office/drawing/2014/main" id="{579C287D-130E-53D3-2C2F-E35D57344F64}"/>
                </a:ext>
              </a:extLst>
            </p:cNvPr>
            <p:cNvSpPr/>
            <p:nvPr/>
          </p:nvSpPr>
          <p:spPr>
            <a:xfrm>
              <a:off x="7945423" y="3842078"/>
              <a:ext cx="13518" cy="58279"/>
            </a:xfrm>
            <a:custGeom>
              <a:avLst/>
              <a:gdLst>
                <a:gd name="connsiteX0" fmla="*/ 0 w 13518"/>
                <a:gd name="connsiteY0" fmla="*/ 57711 h 58279"/>
                <a:gd name="connsiteX1" fmla="*/ 737 w 13518"/>
                <a:gd name="connsiteY1" fmla="*/ 56714 h 58279"/>
                <a:gd name="connsiteX2" fmla="*/ 10124 w 13518"/>
                <a:gd name="connsiteY2" fmla="*/ 29140 h 58279"/>
                <a:gd name="connsiteX3" fmla="*/ 1110 w 13518"/>
                <a:gd name="connsiteY3" fmla="*/ 1936 h 58279"/>
                <a:gd name="connsiteX4" fmla="*/ 0 w 13518"/>
                <a:gd name="connsiteY4" fmla="*/ 569 h 58279"/>
                <a:gd name="connsiteX5" fmla="*/ 567 w 13518"/>
                <a:gd name="connsiteY5" fmla="*/ 0 h 58279"/>
                <a:gd name="connsiteX6" fmla="*/ 2357 w 13518"/>
                <a:gd name="connsiteY6" fmla="*/ 1167 h 58279"/>
                <a:gd name="connsiteX7" fmla="*/ 5913 w 13518"/>
                <a:gd name="connsiteY7" fmla="*/ 5009 h 58279"/>
                <a:gd name="connsiteX8" fmla="*/ 9671 w 13518"/>
                <a:gd name="connsiteY8" fmla="*/ 10956 h 58279"/>
                <a:gd name="connsiteX9" fmla="*/ 13518 w 13518"/>
                <a:gd name="connsiteY9" fmla="*/ 29140 h 58279"/>
                <a:gd name="connsiteX10" fmla="*/ 9841 w 13518"/>
                <a:gd name="connsiteY10" fmla="*/ 46925 h 58279"/>
                <a:gd name="connsiteX11" fmla="*/ 6091 w 13518"/>
                <a:gd name="connsiteY11" fmla="*/ 53044 h 58279"/>
                <a:gd name="connsiteX12" fmla="*/ 2446 w 13518"/>
                <a:gd name="connsiteY12" fmla="*/ 57055 h 58279"/>
                <a:gd name="connsiteX13" fmla="*/ 567 w 13518"/>
                <a:gd name="connsiteY13" fmla="*/ 58279 h 58279"/>
                <a:gd name="connsiteX14" fmla="*/ 0 w 13518"/>
                <a:gd name="connsiteY14" fmla="*/ 57711 h 5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8" h="58279">
                  <a:moveTo>
                    <a:pt x="0" y="57711"/>
                  </a:moveTo>
                  <a:cubicBezTo>
                    <a:pt x="0" y="57520"/>
                    <a:pt x="243" y="57188"/>
                    <a:pt x="737" y="56714"/>
                  </a:cubicBezTo>
                  <a:cubicBezTo>
                    <a:pt x="6998" y="50340"/>
                    <a:pt x="10124" y="41149"/>
                    <a:pt x="10124" y="29140"/>
                  </a:cubicBezTo>
                  <a:cubicBezTo>
                    <a:pt x="10124" y="17093"/>
                    <a:pt x="7119" y="8025"/>
                    <a:pt x="1110" y="1936"/>
                  </a:cubicBezTo>
                  <a:cubicBezTo>
                    <a:pt x="373" y="1234"/>
                    <a:pt x="0" y="778"/>
                    <a:pt x="0" y="569"/>
                  </a:cubicBezTo>
                  <a:cubicBezTo>
                    <a:pt x="0" y="190"/>
                    <a:pt x="186" y="0"/>
                    <a:pt x="567" y="0"/>
                  </a:cubicBezTo>
                  <a:cubicBezTo>
                    <a:pt x="834" y="0"/>
                    <a:pt x="1426" y="389"/>
                    <a:pt x="2357" y="1167"/>
                  </a:cubicBezTo>
                  <a:cubicBezTo>
                    <a:pt x="3305" y="1945"/>
                    <a:pt x="4495" y="3225"/>
                    <a:pt x="5913" y="5009"/>
                  </a:cubicBezTo>
                  <a:cubicBezTo>
                    <a:pt x="7354" y="6792"/>
                    <a:pt x="8610" y="8775"/>
                    <a:pt x="9671" y="10956"/>
                  </a:cubicBezTo>
                  <a:cubicBezTo>
                    <a:pt x="12238" y="16249"/>
                    <a:pt x="13518" y="22310"/>
                    <a:pt x="13518" y="29140"/>
                  </a:cubicBezTo>
                  <a:cubicBezTo>
                    <a:pt x="13518" y="35704"/>
                    <a:pt x="12295" y="41632"/>
                    <a:pt x="9841" y="46925"/>
                  </a:cubicBezTo>
                  <a:cubicBezTo>
                    <a:pt x="8796" y="49145"/>
                    <a:pt x="7549" y="51184"/>
                    <a:pt x="6091" y="53044"/>
                  </a:cubicBezTo>
                  <a:cubicBezTo>
                    <a:pt x="4625" y="54903"/>
                    <a:pt x="3410" y="56240"/>
                    <a:pt x="2446" y="57055"/>
                  </a:cubicBezTo>
                  <a:cubicBezTo>
                    <a:pt x="1482" y="57871"/>
                    <a:pt x="850" y="58279"/>
                    <a:pt x="567" y="58279"/>
                  </a:cubicBezTo>
                  <a:cubicBezTo>
                    <a:pt x="186" y="58279"/>
                    <a:pt x="0" y="58090"/>
                    <a:pt x="0" y="57711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119" name="Group 3118">
            <a:extLst>
              <a:ext uri="{FF2B5EF4-FFF2-40B4-BE49-F238E27FC236}">
                <a16:creationId xmlns:a16="http://schemas.microsoft.com/office/drawing/2014/main" id="{568803E7-CF6D-8546-BB57-37FA3EF388FD}"/>
              </a:ext>
            </a:extLst>
          </p:cNvPr>
          <p:cNvGrpSpPr/>
          <p:nvPr/>
        </p:nvGrpSpPr>
        <p:grpSpPr>
          <a:xfrm>
            <a:off x="7482834" y="3912447"/>
            <a:ext cx="176125" cy="45250"/>
            <a:chOff x="7482834" y="3912447"/>
            <a:chExt cx="176125" cy="45250"/>
          </a:xfrm>
        </p:grpSpPr>
        <p:sp>
          <p:nvSpPr>
            <p:cNvPr id="3115" name="Freeform 3114">
              <a:extLst>
                <a:ext uri="{FF2B5EF4-FFF2-40B4-BE49-F238E27FC236}">
                  <a16:creationId xmlns:a16="http://schemas.microsoft.com/office/drawing/2014/main" id="{1A97AE28-D761-7F68-9F84-E35112A2948B}"/>
                </a:ext>
              </a:extLst>
            </p:cNvPr>
            <p:cNvSpPr/>
            <p:nvPr/>
          </p:nvSpPr>
          <p:spPr>
            <a:xfrm>
              <a:off x="7482834" y="3935197"/>
              <a:ext cx="104851" cy="809"/>
            </a:xfrm>
            <a:custGeom>
              <a:avLst/>
              <a:gdLst>
                <a:gd name="connsiteX0" fmla="*/ 0 w 104851"/>
                <a:gd name="connsiteY0" fmla="*/ 0 h 809"/>
                <a:gd name="connsiteX1" fmla="*/ 104851 w 104851"/>
                <a:gd name="connsiteY1" fmla="*/ 0 h 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851" h="809">
                  <a:moveTo>
                    <a:pt x="0" y="0"/>
                  </a:moveTo>
                  <a:lnTo>
                    <a:pt x="104851" y="0"/>
                  </a:lnTo>
                </a:path>
              </a:pathLst>
            </a:custGeom>
            <a:noFill/>
            <a:ln w="9716" cap="rnd">
              <a:solidFill>
                <a:srgbClr val="3DA44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6" name="Freeform 3115">
              <a:extLst>
                <a:ext uri="{FF2B5EF4-FFF2-40B4-BE49-F238E27FC236}">
                  <a16:creationId xmlns:a16="http://schemas.microsoft.com/office/drawing/2014/main" id="{8E0ACD14-94B5-C28E-DB57-E632501A56D1}"/>
                </a:ext>
              </a:extLst>
            </p:cNvPr>
            <p:cNvSpPr/>
            <p:nvPr/>
          </p:nvSpPr>
          <p:spPr>
            <a:xfrm>
              <a:off x="7605161" y="3931290"/>
              <a:ext cx="31586" cy="26407"/>
            </a:xfrm>
            <a:custGeom>
              <a:avLst/>
              <a:gdLst>
                <a:gd name="connsiteX0" fmla="*/ 31586 w 31586"/>
                <a:gd name="connsiteY0" fmla="*/ 17416 h 26407"/>
                <a:gd name="connsiteX1" fmla="*/ 31331 w 31586"/>
                <a:gd name="connsiteY1" fmla="*/ 18525 h 26407"/>
                <a:gd name="connsiteX2" fmla="*/ 30448 w 31586"/>
                <a:gd name="connsiteY2" fmla="*/ 20774 h 26407"/>
                <a:gd name="connsiteX3" fmla="*/ 29025 w 31586"/>
                <a:gd name="connsiteY3" fmla="*/ 23391 h 26407"/>
                <a:gd name="connsiteX4" fmla="*/ 26835 w 31586"/>
                <a:gd name="connsiteY4" fmla="*/ 25526 h 26407"/>
                <a:gd name="connsiteX5" fmla="*/ 23961 w 31586"/>
                <a:gd name="connsiteY5" fmla="*/ 26408 h 26407"/>
                <a:gd name="connsiteX6" fmla="*/ 20546 w 31586"/>
                <a:gd name="connsiteY6" fmla="*/ 25042 h 26407"/>
                <a:gd name="connsiteX7" fmla="*/ 19180 w 31586"/>
                <a:gd name="connsiteY7" fmla="*/ 21627 h 26407"/>
                <a:gd name="connsiteX8" fmla="*/ 19777 w 31586"/>
                <a:gd name="connsiteY8" fmla="*/ 18924 h 26407"/>
                <a:gd name="connsiteX9" fmla="*/ 23562 w 31586"/>
                <a:gd name="connsiteY9" fmla="*/ 5350 h 26407"/>
                <a:gd name="connsiteX10" fmla="*/ 20403 w 31586"/>
                <a:gd name="connsiteY10" fmla="*/ 1281 h 26407"/>
                <a:gd name="connsiteX11" fmla="*/ 17359 w 31586"/>
                <a:gd name="connsiteY11" fmla="*/ 1878 h 26407"/>
                <a:gd name="connsiteX12" fmla="*/ 14911 w 31586"/>
                <a:gd name="connsiteY12" fmla="*/ 3244 h 26407"/>
                <a:gd name="connsiteX13" fmla="*/ 13005 w 31586"/>
                <a:gd name="connsiteY13" fmla="*/ 5150 h 26407"/>
                <a:gd name="connsiteX14" fmla="*/ 11667 w 31586"/>
                <a:gd name="connsiteY14" fmla="*/ 6972 h 26407"/>
                <a:gd name="connsiteX15" fmla="*/ 10899 w 31586"/>
                <a:gd name="connsiteY15" fmla="*/ 8395 h 26407"/>
                <a:gd name="connsiteX16" fmla="*/ 10159 w 31586"/>
                <a:gd name="connsiteY16" fmla="*/ 11297 h 26407"/>
                <a:gd name="connsiteX17" fmla="*/ 9163 w 31586"/>
                <a:gd name="connsiteY17" fmla="*/ 15196 h 26407"/>
                <a:gd name="connsiteX18" fmla="*/ 7882 w 31586"/>
                <a:gd name="connsiteY18" fmla="*/ 20460 h 26407"/>
                <a:gd name="connsiteX19" fmla="*/ 6773 w 31586"/>
                <a:gd name="connsiteY19" fmla="*/ 24758 h 26407"/>
                <a:gd name="connsiteX20" fmla="*/ 5862 w 31586"/>
                <a:gd name="connsiteY20" fmla="*/ 25981 h 26407"/>
                <a:gd name="connsiteX21" fmla="*/ 4610 w 31586"/>
                <a:gd name="connsiteY21" fmla="*/ 26408 h 26407"/>
                <a:gd name="connsiteX22" fmla="*/ 3415 w 31586"/>
                <a:gd name="connsiteY22" fmla="*/ 25981 h 26407"/>
                <a:gd name="connsiteX23" fmla="*/ 2931 w 31586"/>
                <a:gd name="connsiteY23" fmla="*/ 24814 h 26407"/>
                <a:gd name="connsiteX24" fmla="*/ 3016 w 31586"/>
                <a:gd name="connsiteY24" fmla="*/ 24273 h 26407"/>
                <a:gd name="connsiteX25" fmla="*/ 3244 w 31586"/>
                <a:gd name="connsiteY25" fmla="*/ 23249 h 26407"/>
                <a:gd name="connsiteX26" fmla="*/ 3443 w 31586"/>
                <a:gd name="connsiteY26" fmla="*/ 22310 h 26407"/>
                <a:gd name="connsiteX27" fmla="*/ 6830 w 31586"/>
                <a:gd name="connsiteY27" fmla="*/ 8850 h 26407"/>
                <a:gd name="connsiteX28" fmla="*/ 7598 w 31586"/>
                <a:gd name="connsiteY28" fmla="*/ 5635 h 26407"/>
                <a:gd name="connsiteX29" fmla="*/ 7769 w 31586"/>
                <a:gd name="connsiteY29" fmla="*/ 3956 h 26407"/>
                <a:gd name="connsiteX30" fmla="*/ 5947 w 31586"/>
                <a:gd name="connsiteY30" fmla="*/ 1281 h 26407"/>
                <a:gd name="connsiteX31" fmla="*/ 3500 w 31586"/>
                <a:gd name="connsiteY31" fmla="*/ 3045 h 26407"/>
                <a:gd name="connsiteX32" fmla="*/ 1707 w 31586"/>
                <a:gd name="connsiteY32" fmla="*/ 8224 h 26407"/>
                <a:gd name="connsiteX33" fmla="*/ 1281 w 31586"/>
                <a:gd name="connsiteY33" fmla="*/ 9362 h 26407"/>
                <a:gd name="connsiteX34" fmla="*/ 711 w 31586"/>
                <a:gd name="connsiteY34" fmla="*/ 9561 h 26407"/>
                <a:gd name="connsiteX35" fmla="*/ 0 w 31586"/>
                <a:gd name="connsiteY35" fmla="*/ 8964 h 26407"/>
                <a:gd name="connsiteX36" fmla="*/ 228 w 31586"/>
                <a:gd name="connsiteY36" fmla="*/ 7882 h 26407"/>
                <a:gd name="connsiteX37" fmla="*/ 882 w 31586"/>
                <a:gd name="connsiteY37" fmla="*/ 5606 h 26407"/>
                <a:gd name="connsiteX38" fmla="*/ 1764 w 31586"/>
                <a:gd name="connsiteY38" fmla="*/ 3330 h 26407"/>
                <a:gd name="connsiteX39" fmla="*/ 2334 w 31586"/>
                <a:gd name="connsiteY39" fmla="*/ 2333 h 26407"/>
                <a:gd name="connsiteX40" fmla="*/ 3102 w 31586"/>
                <a:gd name="connsiteY40" fmla="*/ 1338 h 26407"/>
                <a:gd name="connsiteX41" fmla="*/ 4411 w 31586"/>
                <a:gd name="connsiteY41" fmla="*/ 342 h 26407"/>
                <a:gd name="connsiteX42" fmla="*/ 6118 w 31586"/>
                <a:gd name="connsiteY42" fmla="*/ 0 h 26407"/>
                <a:gd name="connsiteX43" fmla="*/ 9761 w 31586"/>
                <a:gd name="connsiteY43" fmla="*/ 1366 h 26407"/>
                <a:gd name="connsiteX44" fmla="*/ 11496 w 31586"/>
                <a:gd name="connsiteY44" fmla="*/ 5065 h 26407"/>
                <a:gd name="connsiteX45" fmla="*/ 20574 w 31586"/>
                <a:gd name="connsiteY45" fmla="*/ 0 h 26407"/>
                <a:gd name="connsiteX46" fmla="*/ 25497 w 31586"/>
                <a:gd name="connsiteY46" fmla="*/ 1651 h 26407"/>
                <a:gd name="connsiteX47" fmla="*/ 27290 w 31586"/>
                <a:gd name="connsiteY47" fmla="*/ 6233 h 26407"/>
                <a:gd name="connsiteX48" fmla="*/ 27148 w 31586"/>
                <a:gd name="connsiteY48" fmla="*/ 7797 h 26407"/>
                <a:gd name="connsiteX49" fmla="*/ 26749 w 31586"/>
                <a:gd name="connsiteY49" fmla="*/ 9732 h 26407"/>
                <a:gd name="connsiteX50" fmla="*/ 26265 w 31586"/>
                <a:gd name="connsiteY50" fmla="*/ 11639 h 26407"/>
                <a:gd name="connsiteX51" fmla="*/ 25582 w 31586"/>
                <a:gd name="connsiteY51" fmla="*/ 13802 h 26407"/>
                <a:gd name="connsiteX52" fmla="*/ 24928 w 31586"/>
                <a:gd name="connsiteY52" fmla="*/ 15680 h 26407"/>
                <a:gd name="connsiteX53" fmla="*/ 24245 w 31586"/>
                <a:gd name="connsiteY53" fmla="*/ 17586 h 26407"/>
                <a:gd name="connsiteX54" fmla="*/ 23733 w 31586"/>
                <a:gd name="connsiteY54" fmla="*/ 19038 h 26407"/>
                <a:gd name="connsiteX55" fmla="*/ 22680 w 31586"/>
                <a:gd name="connsiteY55" fmla="*/ 23192 h 26407"/>
                <a:gd name="connsiteX56" fmla="*/ 22993 w 31586"/>
                <a:gd name="connsiteY56" fmla="*/ 24644 h 26407"/>
                <a:gd name="connsiteX57" fmla="*/ 24074 w 31586"/>
                <a:gd name="connsiteY57" fmla="*/ 25099 h 26407"/>
                <a:gd name="connsiteX58" fmla="*/ 27546 w 31586"/>
                <a:gd name="connsiteY58" fmla="*/ 23135 h 26407"/>
                <a:gd name="connsiteX59" fmla="*/ 30022 w 31586"/>
                <a:gd name="connsiteY59" fmla="*/ 17899 h 26407"/>
                <a:gd name="connsiteX60" fmla="*/ 30363 w 31586"/>
                <a:gd name="connsiteY60" fmla="*/ 17017 h 26407"/>
                <a:gd name="connsiteX61" fmla="*/ 30904 w 31586"/>
                <a:gd name="connsiteY61" fmla="*/ 16846 h 26407"/>
                <a:gd name="connsiteX62" fmla="*/ 31586 w 31586"/>
                <a:gd name="connsiteY62" fmla="*/ 17416 h 2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1586" h="26407">
                  <a:moveTo>
                    <a:pt x="31586" y="17416"/>
                  </a:moveTo>
                  <a:cubicBezTo>
                    <a:pt x="31586" y="17567"/>
                    <a:pt x="31501" y="17937"/>
                    <a:pt x="31331" y="18525"/>
                  </a:cubicBezTo>
                  <a:cubicBezTo>
                    <a:pt x="31160" y="19113"/>
                    <a:pt x="30866" y="19862"/>
                    <a:pt x="30448" y="20774"/>
                  </a:cubicBezTo>
                  <a:cubicBezTo>
                    <a:pt x="30050" y="21684"/>
                    <a:pt x="29575" y="22556"/>
                    <a:pt x="29025" y="23391"/>
                  </a:cubicBezTo>
                  <a:cubicBezTo>
                    <a:pt x="28475" y="24207"/>
                    <a:pt x="27745" y="24919"/>
                    <a:pt x="26835" y="25526"/>
                  </a:cubicBezTo>
                  <a:cubicBezTo>
                    <a:pt x="25943" y="26114"/>
                    <a:pt x="24985" y="26408"/>
                    <a:pt x="23961" y="26408"/>
                  </a:cubicBezTo>
                  <a:cubicBezTo>
                    <a:pt x="22594" y="26408"/>
                    <a:pt x="21456" y="25952"/>
                    <a:pt x="20546" y="25042"/>
                  </a:cubicBezTo>
                  <a:cubicBezTo>
                    <a:pt x="19635" y="24131"/>
                    <a:pt x="19180" y="22993"/>
                    <a:pt x="19180" y="21627"/>
                  </a:cubicBezTo>
                  <a:cubicBezTo>
                    <a:pt x="19180" y="20868"/>
                    <a:pt x="19379" y="19967"/>
                    <a:pt x="19777" y="18924"/>
                  </a:cubicBezTo>
                  <a:cubicBezTo>
                    <a:pt x="22300" y="12189"/>
                    <a:pt x="23562" y="7665"/>
                    <a:pt x="23562" y="5350"/>
                  </a:cubicBezTo>
                  <a:cubicBezTo>
                    <a:pt x="23562" y="2637"/>
                    <a:pt x="22509" y="1281"/>
                    <a:pt x="20403" y="1281"/>
                  </a:cubicBezTo>
                  <a:cubicBezTo>
                    <a:pt x="19360" y="1281"/>
                    <a:pt x="18345" y="1480"/>
                    <a:pt x="17359" y="1878"/>
                  </a:cubicBezTo>
                  <a:cubicBezTo>
                    <a:pt x="16391" y="2258"/>
                    <a:pt x="15575" y="2713"/>
                    <a:pt x="14911" y="3244"/>
                  </a:cubicBezTo>
                  <a:cubicBezTo>
                    <a:pt x="14247" y="3775"/>
                    <a:pt x="13611" y="4411"/>
                    <a:pt x="13005" y="5150"/>
                  </a:cubicBezTo>
                  <a:cubicBezTo>
                    <a:pt x="12417" y="5872"/>
                    <a:pt x="11971" y="6479"/>
                    <a:pt x="11667" y="6972"/>
                  </a:cubicBezTo>
                  <a:cubicBezTo>
                    <a:pt x="11383" y="7446"/>
                    <a:pt x="11126" y="7921"/>
                    <a:pt x="10899" y="8395"/>
                  </a:cubicBezTo>
                  <a:lnTo>
                    <a:pt x="10159" y="11297"/>
                  </a:lnTo>
                  <a:cubicBezTo>
                    <a:pt x="10045" y="11829"/>
                    <a:pt x="9713" y="13129"/>
                    <a:pt x="9163" y="15196"/>
                  </a:cubicBezTo>
                  <a:lnTo>
                    <a:pt x="7882" y="20460"/>
                  </a:lnTo>
                  <a:cubicBezTo>
                    <a:pt x="7276" y="23079"/>
                    <a:pt x="6906" y="24511"/>
                    <a:pt x="6773" y="24758"/>
                  </a:cubicBezTo>
                  <a:cubicBezTo>
                    <a:pt x="6583" y="25288"/>
                    <a:pt x="6280" y="25697"/>
                    <a:pt x="5862" y="25981"/>
                  </a:cubicBezTo>
                  <a:cubicBezTo>
                    <a:pt x="5445" y="26265"/>
                    <a:pt x="5027" y="26408"/>
                    <a:pt x="4610" y="26408"/>
                  </a:cubicBezTo>
                  <a:cubicBezTo>
                    <a:pt x="4136" y="26408"/>
                    <a:pt x="3737" y="26265"/>
                    <a:pt x="3415" y="25981"/>
                  </a:cubicBezTo>
                  <a:cubicBezTo>
                    <a:pt x="3092" y="25697"/>
                    <a:pt x="2931" y="25308"/>
                    <a:pt x="2931" y="24814"/>
                  </a:cubicBezTo>
                  <a:cubicBezTo>
                    <a:pt x="2931" y="24738"/>
                    <a:pt x="2960" y="24558"/>
                    <a:pt x="3016" y="24273"/>
                  </a:cubicBezTo>
                  <a:cubicBezTo>
                    <a:pt x="3074" y="23989"/>
                    <a:pt x="3149" y="23647"/>
                    <a:pt x="3244" y="23249"/>
                  </a:cubicBezTo>
                  <a:cubicBezTo>
                    <a:pt x="3339" y="22851"/>
                    <a:pt x="3405" y="22538"/>
                    <a:pt x="3443" y="22310"/>
                  </a:cubicBezTo>
                  <a:lnTo>
                    <a:pt x="6830" y="8850"/>
                  </a:lnTo>
                  <a:cubicBezTo>
                    <a:pt x="7247" y="7218"/>
                    <a:pt x="7503" y="6147"/>
                    <a:pt x="7598" y="5635"/>
                  </a:cubicBezTo>
                  <a:cubicBezTo>
                    <a:pt x="7712" y="5103"/>
                    <a:pt x="7769" y="4544"/>
                    <a:pt x="7769" y="3956"/>
                  </a:cubicBezTo>
                  <a:cubicBezTo>
                    <a:pt x="7769" y="2172"/>
                    <a:pt x="7162" y="1281"/>
                    <a:pt x="5947" y="1281"/>
                  </a:cubicBezTo>
                  <a:cubicBezTo>
                    <a:pt x="4961" y="1281"/>
                    <a:pt x="4145" y="1869"/>
                    <a:pt x="3500" y="3045"/>
                  </a:cubicBezTo>
                  <a:cubicBezTo>
                    <a:pt x="2855" y="4221"/>
                    <a:pt x="2257" y="5947"/>
                    <a:pt x="1707" y="8224"/>
                  </a:cubicBezTo>
                  <a:cubicBezTo>
                    <a:pt x="1537" y="8850"/>
                    <a:pt x="1395" y="9229"/>
                    <a:pt x="1281" y="9362"/>
                  </a:cubicBezTo>
                  <a:cubicBezTo>
                    <a:pt x="1186" y="9495"/>
                    <a:pt x="995" y="9561"/>
                    <a:pt x="711" y="9561"/>
                  </a:cubicBezTo>
                  <a:cubicBezTo>
                    <a:pt x="237" y="9543"/>
                    <a:pt x="0" y="9344"/>
                    <a:pt x="0" y="8964"/>
                  </a:cubicBezTo>
                  <a:cubicBezTo>
                    <a:pt x="0" y="8869"/>
                    <a:pt x="76" y="8509"/>
                    <a:pt x="228" y="7882"/>
                  </a:cubicBezTo>
                  <a:cubicBezTo>
                    <a:pt x="379" y="7256"/>
                    <a:pt x="598" y="6498"/>
                    <a:pt x="882" y="5606"/>
                  </a:cubicBezTo>
                  <a:cubicBezTo>
                    <a:pt x="1186" y="4695"/>
                    <a:pt x="1480" y="3936"/>
                    <a:pt x="1764" y="3330"/>
                  </a:cubicBezTo>
                  <a:cubicBezTo>
                    <a:pt x="2011" y="2875"/>
                    <a:pt x="2201" y="2542"/>
                    <a:pt x="2334" y="2333"/>
                  </a:cubicBezTo>
                  <a:cubicBezTo>
                    <a:pt x="2485" y="2106"/>
                    <a:pt x="2742" y="1775"/>
                    <a:pt x="3102" y="1338"/>
                  </a:cubicBezTo>
                  <a:cubicBezTo>
                    <a:pt x="3481" y="882"/>
                    <a:pt x="3918" y="550"/>
                    <a:pt x="4411" y="342"/>
                  </a:cubicBezTo>
                  <a:cubicBezTo>
                    <a:pt x="4923" y="114"/>
                    <a:pt x="5492" y="0"/>
                    <a:pt x="6118" y="0"/>
                  </a:cubicBezTo>
                  <a:cubicBezTo>
                    <a:pt x="7522" y="0"/>
                    <a:pt x="8736" y="455"/>
                    <a:pt x="9761" y="1366"/>
                  </a:cubicBezTo>
                  <a:cubicBezTo>
                    <a:pt x="10785" y="2258"/>
                    <a:pt x="11364" y="3491"/>
                    <a:pt x="11496" y="5065"/>
                  </a:cubicBezTo>
                  <a:cubicBezTo>
                    <a:pt x="14019" y="1689"/>
                    <a:pt x="17045" y="0"/>
                    <a:pt x="20574" y="0"/>
                  </a:cubicBezTo>
                  <a:cubicBezTo>
                    <a:pt x="22661" y="0"/>
                    <a:pt x="24302" y="550"/>
                    <a:pt x="25497" y="1651"/>
                  </a:cubicBezTo>
                  <a:cubicBezTo>
                    <a:pt x="26692" y="2751"/>
                    <a:pt x="27290" y="4278"/>
                    <a:pt x="27290" y="6233"/>
                  </a:cubicBezTo>
                  <a:cubicBezTo>
                    <a:pt x="27290" y="6688"/>
                    <a:pt x="27243" y="7209"/>
                    <a:pt x="27148" y="7797"/>
                  </a:cubicBezTo>
                  <a:cubicBezTo>
                    <a:pt x="27072" y="8367"/>
                    <a:pt x="26939" y="9012"/>
                    <a:pt x="26749" y="9732"/>
                  </a:cubicBezTo>
                  <a:cubicBezTo>
                    <a:pt x="26579" y="10453"/>
                    <a:pt x="26417" y="11089"/>
                    <a:pt x="26265" y="11639"/>
                  </a:cubicBezTo>
                  <a:cubicBezTo>
                    <a:pt x="26114" y="12189"/>
                    <a:pt x="25886" y="12910"/>
                    <a:pt x="25582" y="13802"/>
                  </a:cubicBezTo>
                  <a:cubicBezTo>
                    <a:pt x="25279" y="14674"/>
                    <a:pt x="25061" y="15300"/>
                    <a:pt x="24928" y="15680"/>
                  </a:cubicBezTo>
                  <a:cubicBezTo>
                    <a:pt x="24795" y="16060"/>
                    <a:pt x="24567" y="16695"/>
                    <a:pt x="24245" y="17586"/>
                  </a:cubicBezTo>
                  <a:cubicBezTo>
                    <a:pt x="23941" y="18459"/>
                    <a:pt x="23771" y="18943"/>
                    <a:pt x="23733" y="19038"/>
                  </a:cubicBezTo>
                  <a:cubicBezTo>
                    <a:pt x="23031" y="20802"/>
                    <a:pt x="22680" y="22187"/>
                    <a:pt x="22680" y="23192"/>
                  </a:cubicBezTo>
                  <a:cubicBezTo>
                    <a:pt x="22680" y="23856"/>
                    <a:pt x="22785" y="24340"/>
                    <a:pt x="22993" y="24644"/>
                  </a:cubicBezTo>
                  <a:cubicBezTo>
                    <a:pt x="23220" y="24947"/>
                    <a:pt x="23581" y="25099"/>
                    <a:pt x="24074" y="25099"/>
                  </a:cubicBezTo>
                  <a:cubicBezTo>
                    <a:pt x="25402" y="25099"/>
                    <a:pt x="26559" y="24444"/>
                    <a:pt x="27546" y="23135"/>
                  </a:cubicBezTo>
                  <a:cubicBezTo>
                    <a:pt x="28552" y="21808"/>
                    <a:pt x="29377" y="20062"/>
                    <a:pt x="30022" y="17899"/>
                  </a:cubicBezTo>
                  <a:cubicBezTo>
                    <a:pt x="30173" y="17425"/>
                    <a:pt x="30287" y="17131"/>
                    <a:pt x="30363" y="17017"/>
                  </a:cubicBezTo>
                  <a:cubicBezTo>
                    <a:pt x="30458" y="16903"/>
                    <a:pt x="30638" y="16846"/>
                    <a:pt x="30904" y="16846"/>
                  </a:cubicBezTo>
                  <a:cubicBezTo>
                    <a:pt x="31359" y="16846"/>
                    <a:pt x="31586" y="17036"/>
                    <a:pt x="31586" y="17416"/>
                  </a:cubicBez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17" name="Freeform 3116">
              <a:extLst>
                <a:ext uri="{FF2B5EF4-FFF2-40B4-BE49-F238E27FC236}">
                  <a16:creationId xmlns:a16="http://schemas.microsoft.com/office/drawing/2014/main" id="{3FE86367-1112-B38A-9217-8194F2C64ACB}"/>
                </a:ext>
              </a:extLst>
            </p:cNvPr>
            <p:cNvSpPr/>
            <p:nvPr/>
          </p:nvSpPr>
          <p:spPr>
            <a:xfrm>
              <a:off x="7642665" y="3912447"/>
              <a:ext cx="16294" cy="27169"/>
            </a:xfrm>
            <a:custGeom>
              <a:avLst/>
              <a:gdLst>
                <a:gd name="connsiteX0" fmla="*/ 0 w 16294"/>
                <a:gd name="connsiteY0" fmla="*/ 27170 h 27169"/>
                <a:gd name="connsiteX1" fmla="*/ 60 w 16294"/>
                <a:gd name="connsiteY1" fmla="*/ 26214 h 27169"/>
                <a:gd name="connsiteX2" fmla="*/ 458 w 16294"/>
                <a:gd name="connsiteY2" fmla="*/ 25656 h 27169"/>
                <a:gd name="connsiteX3" fmla="*/ 8287 w 16294"/>
                <a:gd name="connsiteY3" fmla="*/ 16931 h 27169"/>
                <a:gd name="connsiteX4" fmla="*/ 12570 w 16294"/>
                <a:gd name="connsiteY4" fmla="*/ 7908 h 27169"/>
                <a:gd name="connsiteX5" fmla="*/ 11135 w 16294"/>
                <a:gd name="connsiteY5" fmla="*/ 3227 h 27169"/>
                <a:gd name="connsiteX6" fmla="*/ 7111 w 16294"/>
                <a:gd name="connsiteY6" fmla="*/ 1275 h 27169"/>
                <a:gd name="connsiteX7" fmla="*/ 3804 w 16294"/>
                <a:gd name="connsiteY7" fmla="*/ 2370 h 27169"/>
                <a:gd name="connsiteX8" fmla="*/ 1594 w 16294"/>
                <a:gd name="connsiteY8" fmla="*/ 5418 h 27169"/>
                <a:gd name="connsiteX9" fmla="*/ 2132 w 16294"/>
                <a:gd name="connsiteY9" fmla="*/ 5378 h 27169"/>
                <a:gd name="connsiteX10" fmla="*/ 3705 w 16294"/>
                <a:gd name="connsiteY10" fmla="*/ 6016 h 27169"/>
                <a:gd name="connsiteX11" fmla="*/ 4283 w 16294"/>
                <a:gd name="connsiteY11" fmla="*/ 7509 h 27169"/>
                <a:gd name="connsiteX12" fmla="*/ 3565 w 16294"/>
                <a:gd name="connsiteY12" fmla="*/ 9143 h 27169"/>
                <a:gd name="connsiteX13" fmla="*/ 2172 w 16294"/>
                <a:gd name="connsiteY13" fmla="*/ 9661 h 27169"/>
                <a:gd name="connsiteX14" fmla="*/ 1514 w 16294"/>
                <a:gd name="connsiteY14" fmla="*/ 9601 h 27169"/>
                <a:gd name="connsiteX15" fmla="*/ 578 w 16294"/>
                <a:gd name="connsiteY15" fmla="*/ 8983 h 27169"/>
                <a:gd name="connsiteX16" fmla="*/ 0 w 16294"/>
                <a:gd name="connsiteY16" fmla="*/ 7390 h 27169"/>
                <a:gd name="connsiteX17" fmla="*/ 2151 w 16294"/>
                <a:gd name="connsiteY17" fmla="*/ 2270 h 27169"/>
                <a:gd name="connsiteX18" fmla="*/ 7629 w 16294"/>
                <a:gd name="connsiteY18" fmla="*/ 0 h 27169"/>
                <a:gd name="connsiteX19" fmla="*/ 13824 w 16294"/>
                <a:gd name="connsiteY19" fmla="*/ 2231 h 27169"/>
                <a:gd name="connsiteX20" fmla="*/ 16295 w 16294"/>
                <a:gd name="connsiteY20" fmla="*/ 7908 h 27169"/>
                <a:gd name="connsiteX21" fmla="*/ 15916 w 16294"/>
                <a:gd name="connsiteY21" fmla="*/ 10239 h 27169"/>
                <a:gd name="connsiteX22" fmla="*/ 15059 w 16294"/>
                <a:gd name="connsiteY22" fmla="*/ 12191 h 27169"/>
                <a:gd name="connsiteX23" fmla="*/ 13266 w 16294"/>
                <a:gd name="connsiteY23" fmla="*/ 14421 h 27169"/>
                <a:gd name="connsiteX24" fmla="*/ 10896 w 16294"/>
                <a:gd name="connsiteY24" fmla="*/ 16772 h 27169"/>
                <a:gd name="connsiteX25" fmla="*/ 7470 w 16294"/>
                <a:gd name="connsiteY25" fmla="*/ 19819 h 27169"/>
                <a:gd name="connsiteX26" fmla="*/ 3148 w 16294"/>
                <a:gd name="connsiteY26" fmla="*/ 24022 h 27169"/>
                <a:gd name="connsiteX27" fmla="*/ 10498 w 16294"/>
                <a:gd name="connsiteY27" fmla="*/ 24022 h 27169"/>
                <a:gd name="connsiteX28" fmla="*/ 14362 w 16294"/>
                <a:gd name="connsiteY28" fmla="*/ 23704 h 27169"/>
                <a:gd name="connsiteX29" fmla="*/ 15259 w 16294"/>
                <a:gd name="connsiteY29" fmla="*/ 20079 h 27169"/>
                <a:gd name="connsiteX30" fmla="*/ 16295 w 16294"/>
                <a:gd name="connsiteY30" fmla="*/ 20079 h 27169"/>
                <a:gd name="connsiteX31" fmla="*/ 15139 w 16294"/>
                <a:gd name="connsiteY31" fmla="*/ 27170 h 27169"/>
                <a:gd name="connsiteX32" fmla="*/ 0 w 16294"/>
                <a:gd name="connsiteY32" fmla="*/ 27170 h 2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294" h="27169">
                  <a:moveTo>
                    <a:pt x="0" y="27170"/>
                  </a:moveTo>
                  <a:cubicBezTo>
                    <a:pt x="0" y="26678"/>
                    <a:pt x="20" y="26360"/>
                    <a:pt x="60" y="26214"/>
                  </a:cubicBezTo>
                  <a:cubicBezTo>
                    <a:pt x="113" y="26067"/>
                    <a:pt x="245" y="25882"/>
                    <a:pt x="458" y="25656"/>
                  </a:cubicBezTo>
                  <a:lnTo>
                    <a:pt x="8287" y="16931"/>
                  </a:lnTo>
                  <a:cubicBezTo>
                    <a:pt x="11142" y="13718"/>
                    <a:pt x="12570" y="10710"/>
                    <a:pt x="12570" y="7908"/>
                  </a:cubicBezTo>
                  <a:cubicBezTo>
                    <a:pt x="12570" y="6088"/>
                    <a:pt x="12092" y="4528"/>
                    <a:pt x="11135" y="3227"/>
                  </a:cubicBezTo>
                  <a:cubicBezTo>
                    <a:pt x="10192" y="1925"/>
                    <a:pt x="8851" y="1275"/>
                    <a:pt x="7111" y="1275"/>
                  </a:cubicBezTo>
                  <a:cubicBezTo>
                    <a:pt x="5917" y="1275"/>
                    <a:pt x="4814" y="1640"/>
                    <a:pt x="3804" y="2370"/>
                  </a:cubicBezTo>
                  <a:cubicBezTo>
                    <a:pt x="2795" y="3100"/>
                    <a:pt x="2058" y="4116"/>
                    <a:pt x="1594" y="5418"/>
                  </a:cubicBezTo>
                  <a:cubicBezTo>
                    <a:pt x="1673" y="5391"/>
                    <a:pt x="1852" y="5378"/>
                    <a:pt x="2132" y="5378"/>
                  </a:cubicBezTo>
                  <a:cubicBezTo>
                    <a:pt x="2809" y="5378"/>
                    <a:pt x="3333" y="5590"/>
                    <a:pt x="3705" y="6016"/>
                  </a:cubicBezTo>
                  <a:cubicBezTo>
                    <a:pt x="4090" y="6441"/>
                    <a:pt x="4283" y="6938"/>
                    <a:pt x="4283" y="7509"/>
                  </a:cubicBezTo>
                  <a:cubicBezTo>
                    <a:pt x="4283" y="8240"/>
                    <a:pt x="4044" y="8784"/>
                    <a:pt x="3565" y="9143"/>
                  </a:cubicBezTo>
                  <a:cubicBezTo>
                    <a:pt x="3101" y="9489"/>
                    <a:pt x="2636" y="9661"/>
                    <a:pt x="2172" y="9661"/>
                  </a:cubicBezTo>
                  <a:cubicBezTo>
                    <a:pt x="1985" y="9661"/>
                    <a:pt x="1766" y="9641"/>
                    <a:pt x="1514" y="9601"/>
                  </a:cubicBezTo>
                  <a:cubicBezTo>
                    <a:pt x="1275" y="9561"/>
                    <a:pt x="962" y="9355"/>
                    <a:pt x="578" y="8983"/>
                  </a:cubicBezTo>
                  <a:cubicBezTo>
                    <a:pt x="193" y="8598"/>
                    <a:pt x="0" y="8067"/>
                    <a:pt x="0" y="7390"/>
                  </a:cubicBezTo>
                  <a:cubicBezTo>
                    <a:pt x="0" y="5491"/>
                    <a:pt x="717" y="3784"/>
                    <a:pt x="2151" y="2270"/>
                  </a:cubicBezTo>
                  <a:cubicBezTo>
                    <a:pt x="3599" y="756"/>
                    <a:pt x="5425" y="0"/>
                    <a:pt x="7629" y="0"/>
                  </a:cubicBezTo>
                  <a:cubicBezTo>
                    <a:pt x="10126" y="0"/>
                    <a:pt x="12191" y="744"/>
                    <a:pt x="13824" y="2231"/>
                  </a:cubicBezTo>
                  <a:cubicBezTo>
                    <a:pt x="15471" y="3705"/>
                    <a:pt x="16295" y="5597"/>
                    <a:pt x="16295" y="7908"/>
                  </a:cubicBezTo>
                  <a:cubicBezTo>
                    <a:pt x="16295" y="8718"/>
                    <a:pt x="16168" y="9495"/>
                    <a:pt x="15916" y="10239"/>
                  </a:cubicBezTo>
                  <a:cubicBezTo>
                    <a:pt x="15677" y="10968"/>
                    <a:pt x="15392" y="11620"/>
                    <a:pt x="15059" y="12191"/>
                  </a:cubicBezTo>
                  <a:cubicBezTo>
                    <a:pt x="14741" y="12762"/>
                    <a:pt x="14143" y="13505"/>
                    <a:pt x="13266" y="14421"/>
                  </a:cubicBezTo>
                  <a:cubicBezTo>
                    <a:pt x="12390" y="15337"/>
                    <a:pt x="11600" y="16121"/>
                    <a:pt x="10896" y="16772"/>
                  </a:cubicBezTo>
                  <a:cubicBezTo>
                    <a:pt x="10192" y="17423"/>
                    <a:pt x="9050" y="18439"/>
                    <a:pt x="7470" y="19819"/>
                  </a:cubicBezTo>
                  <a:lnTo>
                    <a:pt x="3148" y="24022"/>
                  </a:lnTo>
                  <a:lnTo>
                    <a:pt x="10498" y="24022"/>
                  </a:lnTo>
                  <a:cubicBezTo>
                    <a:pt x="12888" y="24022"/>
                    <a:pt x="14177" y="23916"/>
                    <a:pt x="14362" y="23704"/>
                  </a:cubicBezTo>
                  <a:cubicBezTo>
                    <a:pt x="14628" y="23319"/>
                    <a:pt x="14927" y="22111"/>
                    <a:pt x="15259" y="20079"/>
                  </a:cubicBezTo>
                  <a:lnTo>
                    <a:pt x="16295" y="20079"/>
                  </a:lnTo>
                  <a:lnTo>
                    <a:pt x="15139" y="27170"/>
                  </a:lnTo>
                  <a:lnTo>
                    <a:pt x="0" y="27170"/>
                  </a:lnTo>
                  <a:close/>
                </a:path>
              </a:pathLst>
            </a:custGeom>
            <a:solidFill>
              <a:srgbClr val="000000"/>
            </a:solidFill>
            <a:ln w="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pic>
        <p:nvPicPr>
          <p:cNvPr id="3074" name="Picture 2" descr="Andrew Appel">
            <a:extLst>
              <a:ext uri="{FF2B5EF4-FFF2-40B4-BE49-F238E27FC236}">
                <a16:creationId xmlns:a16="http://schemas.microsoft.com/office/drawing/2014/main" id="{AF9C9B91-3031-3FBC-09E3-EA0CE3A7D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099" y="2492578"/>
            <a:ext cx="716304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F6563D-CF54-99E2-8920-BCEAE1047D00}"/>
              </a:ext>
            </a:extLst>
          </p:cNvPr>
          <p:cNvSpPr txBox="1"/>
          <p:nvPr/>
        </p:nvSpPr>
        <p:spPr bwMode="gray">
          <a:xfrm>
            <a:off x="7537167" y="3410146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Andrew Appel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(1960)</a:t>
            </a:r>
          </a:p>
        </p:txBody>
      </p:sp>
    </p:spTree>
    <p:extLst>
      <p:ext uri="{BB962C8B-B14F-4D97-AF65-F5344CB8AC3E}">
        <p14:creationId xmlns:p14="http://schemas.microsoft.com/office/powerpoint/2010/main" val="4077342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16ECB0-E731-0BD2-8398-A972774C0C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b="1" dirty="0"/>
              <a:t>Wissenschaftliche Methode</a:t>
            </a:r>
            <a:r>
              <a:rPr lang="en-DE" dirty="0"/>
              <a:t>. Die wissenschaftliche Methode zeichnet sich durch 5 Schritte aus: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DE" sz="1200" b="1" dirty="0"/>
              <a:t>Beobachtung</a:t>
            </a:r>
            <a:r>
              <a:rPr lang="en-DE" sz="1200" dirty="0"/>
              <a:t> von Merkmalen in der Welt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DE" sz="1200" dirty="0"/>
              <a:t>Aufstellen einer </a:t>
            </a:r>
            <a:r>
              <a:rPr lang="en-DE" sz="1200" b="1" dirty="0"/>
              <a:t>Hypothese</a:t>
            </a:r>
            <a:r>
              <a:rPr lang="en-DE" sz="1200" dirty="0"/>
              <a:t>,</a:t>
            </a:r>
            <a:r>
              <a:rPr lang="en-DE" sz="1200" b="1" dirty="0"/>
              <a:t> </a:t>
            </a:r>
            <a:r>
              <a:rPr lang="en-DE" sz="1200" dirty="0"/>
              <a:t>die konsistenz mit den Beobachtungen sind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DE" sz="1200" b="1" dirty="0"/>
              <a:t>Vorhersage</a:t>
            </a:r>
            <a:r>
              <a:rPr lang="en-DE" sz="1200" dirty="0"/>
              <a:t> von zukünftigen Beobachtungen mit Hilfe der Hypothese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DE" sz="1200" b="1" dirty="0"/>
              <a:t>Abgleichen</a:t>
            </a:r>
            <a:r>
              <a:rPr lang="en-DE" sz="1200" dirty="0"/>
              <a:t> der Vorhersage mit der realen Beobachtung zu den Vorhersagen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DE" sz="1200" b="1" dirty="0"/>
              <a:t>Iterieren</a:t>
            </a:r>
            <a:r>
              <a:rPr lang="en-DE" sz="1200" dirty="0"/>
              <a:t> bis Abgleich und Vorhersage übereinstimmen</a:t>
            </a:r>
          </a:p>
          <a:p>
            <a:r>
              <a:rPr lang="en-DE" b="1" dirty="0"/>
              <a:t>Prinzipien</a:t>
            </a:r>
            <a:r>
              <a:rPr lang="en-DE" dirty="0"/>
              <a:t>: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DE" dirty="0"/>
              <a:t>Experimente müssen </a:t>
            </a:r>
            <a:r>
              <a:rPr lang="en-DE" dirty="0">
                <a:solidFill>
                  <a:srgbClr val="C00000"/>
                </a:solidFill>
              </a:rPr>
              <a:t>reproduzierbar</a:t>
            </a:r>
            <a:r>
              <a:rPr lang="en-DE" dirty="0"/>
              <a:t> sein!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DE" dirty="0"/>
              <a:t>Hypothesen müssen </a:t>
            </a:r>
            <a:r>
              <a:rPr lang="en-DE" dirty="0">
                <a:solidFill>
                  <a:srgbClr val="C00000"/>
                </a:solidFill>
              </a:rPr>
              <a:t>falsifizierbar</a:t>
            </a:r>
            <a:r>
              <a:rPr lang="en-DE" dirty="0"/>
              <a:t> sein!</a:t>
            </a:r>
          </a:p>
          <a:p>
            <a:endParaRPr lang="en-DE" dirty="0"/>
          </a:p>
          <a:p>
            <a:r>
              <a:rPr lang="en-DE" dirty="0"/>
              <a:t>Die wissenschaftliche Methode eignet sich für die Analyse von Algorithmen weil Beobachtungen leicht durch Berechnungen zu erzielen sind!</a:t>
            </a:r>
          </a:p>
          <a:p>
            <a:pPr marL="342900" indent="-342900">
              <a:buFont typeface="+mj-lt"/>
              <a:buAutoNum type="arabicPeriod"/>
            </a:pPr>
            <a:endParaRPr lang="en-DE" dirty="0"/>
          </a:p>
          <a:p>
            <a:pPr marL="611187" lvl="1" indent="-342900">
              <a:buFont typeface="+mj-lt"/>
              <a:buAutoNum type="arabicPeriod"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7C1DCD-3139-5E77-A449-EB511AD4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Wissenschaftliche Methode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A3FC2A-E0CC-8371-CA13-5B60572FB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966" y="1200661"/>
            <a:ext cx="607839" cy="85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3B783C-6DB8-6C51-52D5-22933DC1AAFF}"/>
              </a:ext>
            </a:extLst>
          </p:cNvPr>
          <p:cNvSpPr txBox="1"/>
          <p:nvPr/>
        </p:nvSpPr>
        <p:spPr bwMode="gray">
          <a:xfrm>
            <a:off x="7511800" y="2048052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Sir Isaac Newton</a:t>
            </a:r>
            <a:br>
              <a:rPr lang="en-GB" sz="800" b="1" dirty="0">
                <a:solidFill>
                  <a:srgbClr val="333539"/>
                </a:solidFill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(1643 – 1726)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2EDF656-CFF1-A9B6-5AB9-E8B7E6C1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306" y="2419619"/>
            <a:ext cx="747157" cy="95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5305D9-18FD-0D0E-CBD2-C53A92E6E112}"/>
              </a:ext>
            </a:extLst>
          </p:cNvPr>
          <p:cNvSpPr txBox="1"/>
          <p:nvPr/>
        </p:nvSpPr>
        <p:spPr bwMode="gray">
          <a:xfrm>
            <a:off x="7511800" y="33905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Sir Karl Popper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(1902 – 1994)</a:t>
            </a:r>
          </a:p>
        </p:txBody>
      </p:sp>
    </p:spTree>
    <p:extLst>
      <p:ext uri="{BB962C8B-B14F-4D97-AF65-F5344CB8AC3E}">
        <p14:creationId xmlns:p14="http://schemas.microsoft.com/office/powerpoint/2010/main" val="1085957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9A42F21-D67B-8BC0-6D95-AEC953574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826614"/>
              </p:ext>
            </p:extLst>
          </p:nvPr>
        </p:nvGraphicFramePr>
        <p:xfrm>
          <a:off x="3653284" y="1779662"/>
          <a:ext cx="3150964" cy="6329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87741">
                  <a:extLst>
                    <a:ext uri="{9D8B030D-6E8A-4147-A177-3AD203B41FA5}">
                      <a16:colId xmlns:a16="http://schemas.microsoft.com/office/drawing/2014/main" val="4284561934"/>
                    </a:ext>
                  </a:extLst>
                </a:gridCol>
                <a:gridCol w="787741">
                  <a:extLst>
                    <a:ext uri="{9D8B030D-6E8A-4147-A177-3AD203B41FA5}">
                      <a16:colId xmlns:a16="http://schemas.microsoft.com/office/drawing/2014/main" val="3052483084"/>
                    </a:ext>
                  </a:extLst>
                </a:gridCol>
                <a:gridCol w="787741">
                  <a:extLst>
                    <a:ext uri="{9D8B030D-6E8A-4147-A177-3AD203B41FA5}">
                      <a16:colId xmlns:a16="http://schemas.microsoft.com/office/drawing/2014/main" val="4062592365"/>
                    </a:ext>
                  </a:extLst>
                </a:gridCol>
                <a:gridCol w="787741">
                  <a:extLst>
                    <a:ext uri="{9D8B030D-6E8A-4147-A177-3AD203B41FA5}">
                      <a16:colId xmlns:a16="http://schemas.microsoft.com/office/drawing/2014/main" val="3585993500"/>
                    </a:ext>
                  </a:extLst>
                </a:gridCol>
              </a:tblGrid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a[</a:t>
                      </a:r>
                      <a:r>
                        <a:rPr lang="en-GB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DE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DE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[j]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DE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918270"/>
                  </a:ext>
                </a:extLst>
              </a:tr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-40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07494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B056FC3-635F-0649-1AA4-0232C7CBB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631521"/>
              </p:ext>
            </p:extLst>
          </p:nvPr>
        </p:nvGraphicFramePr>
        <p:xfrm>
          <a:off x="3653284" y="1779662"/>
          <a:ext cx="3150964" cy="94941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87741">
                  <a:extLst>
                    <a:ext uri="{9D8B030D-6E8A-4147-A177-3AD203B41FA5}">
                      <a16:colId xmlns:a16="http://schemas.microsoft.com/office/drawing/2014/main" val="4284561934"/>
                    </a:ext>
                  </a:extLst>
                </a:gridCol>
                <a:gridCol w="787741">
                  <a:extLst>
                    <a:ext uri="{9D8B030D-6E8A-4147-A177-3AD203B41FA5}">
                      <a16:colId xmlns:a16="http://schemas.microsoft.com/office/drawing/2014/main" val="3052483084"/>
                    </a:ext>
                  </a:extLst>
                </a:gridCol>
                <a:gridCol w="787741">
                  <a:extLst>
                    <a:ext uri="{9D8B030D-6E8A-4147-A177-3AD203B41FA5}">
                      <a16:colId xmlns:a16="http://schemas.microsoft.com/office/drawing/2014/main" val="4062592365"/>
                    </a:ext>
                  </a:extLst>
                </a:gridCol>
                <a:gridCol w="787741">
                  <a:extLst>
                    <a:ext uri="{9D8B030D-6E8A-4147-A177-3AD203B41FA5}">
                      <a16:colId xmlns:a16="http://schemas.microsoft.com/office/drawing/2014/main" val="3585993500"/>
                    </a:ext>
                  </a:extLst>
                </a:gridCol>
              </a:tblGrid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a[</a:t>
                      </a:r>
                      <a:r>
                        <a:rPr lang="en-GB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DE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DE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[j]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DE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918270"/>
                  </a:ext>
                </a:extLst>
              </a:tr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-40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074948"/>
                  </a:ext>
                </a:extLst>
              </a:tr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1744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1EFC79-23B9-D486-9EE0-CF9184B15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129519"/>
              </p:ext>
            </p:extLst>
          </p:nvPr>
        </p:nvGraphicFramePr>
        <p:xfrm>
          <a:off x="3653284" y="1779662"/>
          <a:ext cx="3150964" cy="12658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87741">
                  <a:extLst>
                    <a:ext uri="{9D8B030D-6E8A-4147-A177-3AD203B41FA5}">
                      <a16:colId xmlns:a16="http://schemas.microsoft.com/office/drawing/2014/main" val="4284561934"/>
                    </a:ext>
                  </a:extLst>
                </a:gridCol>
                <a:gridCol w="787741">
                  <a:extLst>
                    <a:ext uri="{9D8B030D-6E8A-4147-A177-3AD203B41FA5}">
                      <a16:colId xmlns:a16="http://schemas.microsoft.com/office/drawing/2014/main" val="3052483084"/>
                    </a:ext>
                  </a:extLst>
                </a:gridCol>
                <a:gridCol w="787741">
                  <a:extLst>
                    <a:ext uri="{9D8B030D-6E8A-4147-A177-3AD203B41FA5}">
                      <a16:colId xmlns:a16="http://schemas.microsoft.com/office/drawing/2014/main" val="4062592365"/>
                    </a:ext>
                  </a:extLst>
                </a:gridCol>
                <a:gridCol w="787741">
                  <a:extLst>
                    <a:ext uri="{9D8B030D-6E8A-4147-A177-3AD203B41FA5}">
                      <a16:colId xmlns:a16="http://schemas.microsoft.com/office/drawing/2014/main" val="3585993500"/>
                    </a:ext>
                  </a:extLst>
                </a:gridCol>
              </a:tblGrid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a[</a:t>
                      </a:r>
                      <a:r>
                        <a:rPr lang="en-GB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DE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DE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[j]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DE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918270"/>
                  </a:ext>
                </a:extLst>
              </a:tr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-40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074948"/>
                  </a:ext>
                </a:extLst>
              </a:tr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17441"/>
                  </a:ext>
                </a:extLst>
              </a:tr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-40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0211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905676-773B-EF4E-A6C7-2EA493C6B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55146"/>
              </p:ext>
            </p:extLst>
          </p:nvPr>
        </p:nvGraphicFramePr>
        <p:xfrm>
          <a:off x="3653284" y="1779662"/>
          <a:ext cx="3150964" cy="15823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87741">
                  <a:extLst>
                    <a:ext uri="{9D8B030D-6E8A-4147-A177-3AD203B41FA5}">
                      <a16:colId xmlns:a16="http://schemas.microsoft.com/office/drawing/2014/main" val="4284561934"/>
                    </a:ext>
                  </a:extLst>
                </a:gridCol>
                <a:gridCol w="787741">
                  <a:extLst>
                    <a:ext uri="{9D8B030D-6E8A-4147-A177-3AD203B41FA5}">
                      <a16:colId xmlns:a16="http://schemas.microsoft.com/office/drawing/2014/main" val="3052483084"/>
                    </a:ext>
                  </a:extLst>
                </a:gridCol>
                <a:gridCol w="787741">
                  <a:extLst>
                    <a:ext uri="{9D8B030D-6E8A-4147-A177-3AD203B41FA5}">
                      <a16:colId xmlns:a16="http://schemas.microsoft.com/office/drawing/2014/main" val="4062592365"/>
                    </a:ext>
                  </a:extLst>
                </a:gridCol>
                <a:gridCol w="787741">
                  <a:extLst>
                    <a:ext uri="{9D8B030D-6E8A-4147-A177-3AD203B41FA5}">
                      <a16:colId xmlns:a16="http://schemas.microsoft.com/office/drawing/2014/main" val="3585993500"/>
                    </a:ext>
                  </a:extLst>
                </a:gridCol>
              </a:tblGrid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a[</a:t>
                      </a:r>
                      <a:r>
                        <a:rPr lang="en-GB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  <a:endParaRPr lang="en-DE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DE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[j]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DE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918270"/>
                  </a:ext>
                </a:extLst>
              </a:tr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-40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074948"/>
                  </a:ext>
                </a:extLst>
              </a:tr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17441"/>
                  </a:ext>
                </a:extLst>
              </a:tr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-40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341804"/>
                  </a:ext>
                </a:extLst>
              </a:tr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0211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232B291-6F93-6603-6253-EBE0B260F98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708177"/>
              </a:xfrm>
            </p:spPr>
            <p:txBody>
              <a:bodyPr/>
              <a:lstStyle/>
              <a:p>
                <a:r>
                  <a:rPr lang="de-DE" b="1" dirty="0"/>
                  <a:t>3-Summen Problem</a:t>
                </a:r>
                <a:r>
                  <a:rPr lang="de-DE" dirty="0"/>
                  <a:t>. Gegeben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b="1" dirty="0"/>
                  <a:t> </a:t>
                </a:r>
                <a:r>
                  <a:rPr lang="de-DE" dirty="0"/>
                  <a:t>unterschiedliche Ganzzahlen, bestimme wie viele Triples von Zahlen sich genau zu Null addieren!</a:t>
                </a:r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endParaRPr lang="de-DE" b="1" dirty="0"/>
              </a:p>
              <a:p>
                <a:r>
                  <a:rPr lang="de-DE" dirty="0"/>
                  <a:t>Dieses Problem definiert eine ganze Komplexitätsklasse in </a:t>
                </a:r>
                <a:r>
                  <a:rPr lang="en-US" i="1" dirty="0"/>
                  <a:t>computational geometry</a:t>
                </a:r>
                <a:r>
                  <a:rPr lang="de-DE" dirty="0"/>
                  <a:t>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232B291-6F93-6603-6253-EBE0B260F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708177"/>
              </a:xfrm>
              <a:blipFill>
                <a:blip r:embed="rId2"/>
                <a:stretch>
                  <a:fillRect t="-341" r="-738" b="-75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D437FE-01AF-36E8-4ED4-3CE13BA0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3-Summen Problem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07E65A-4381-C134-AC24-260B10B8A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496433"/>
              </p:ext>
            </p:extLst>
          </p:nvPr>
        </p:nvGraphicFramePr>
        <p:xfrm>
          <a:off x="827584" y="1779662"/>
          <a:ext cx="2232248" cy="2848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124">
                  <a:extLst>
                    <a:ext uri="{9D8B030D-6E8A-4147-A177-3AD203B41FA5}">
                      <a16:colId xmlns:a16="http://schemas.microsoft.com/office/drawing/2014/main" val="4284561934"/>
                    </a:ext>
                  </a:extLst>
                </a:gridCol>
                <a:gridCol w="1116124">
                  <a:extLst>
                    <a:ext uri="{9D8B030D-6E8A-4147-A177-3AD203B41FA5}">
                      <a16:colId xmlns:a16="http://schemas.microsoft.com/office/drawing/2014/main" val="3052483084"/>
                    </a:ext>
                  </a:extLst>
                </a:gridCol>
              </a:tblGrid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endParaRPr lang="en-DE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</a:t>
                      </a:r>
                      <a:r>
                        <a:rPr lang="en-DE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[i]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918270"/>
                  </a:ext>
                </a:extLst>
              </a:tr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074948"/>
                  </a:ext>
                </a:extLst>
              </a:tr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-40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17441"/>
                  </a:ext>
                </a:extLst>
              </a:tr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-20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341804"/>
                  </a:ext>
                </a:extLst>
              </a:tr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021101"/>
                  </a:ext>
                </a:extLst>
              </a:tr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204083"/>
                  </a:ext>
                </a:extLst>
              </a:tr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29279"/>
                  </a:ext>
                </a:extLst>
              </a:tr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367999"/>
                  </a:ext>
                </a:extLst>
              </a:tr>
              <a:tr h="316473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41393"/>
                  </a:ext>
                </a:extLst>
              </a:tr>
            </a:tbl>
          </a:graphicData>
        </a:graphic>
      </p:graphicFrame>
      <p:pic>
        <p:nvPicPr>
          <p:cNvPr id="5122" name="Picture 2" descr="Anka Gajentaan - Randstad Digital | LinkedIn">
            <a:extLst>
              <a:ext uri="{FF2B5EF4-FFF2-40B4-BE49-F238E27FC236}">
                <a16:creationId xmlns:a16="http://schemas.microsoft.com/office/drawing/2014/main" id="{18703E20-84D6-88B1-4A77-7D7456D99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067841"/>
            <a:ext cx="955824" cy="95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EDB714-F158-B168-FE0B-1E9621AD19F0}"/>
              </a:ext>
            </a:extLst>
          </p:cNvPr>
          <p:cNvSpPr txBox="1"/>
          <p:nvPr/>
        </p:nvSpPr>
        <p:spPr bwMode="gray">
          <a:xfrm>
            <a:off x="7511800" y="2048052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 err="1">
                <a:solidFill>
                  <a:srgbClr val="333539"/>
                </a:solidFill>
                <a:effectLst/>
              </a:rPr>
              <a:t>Anka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>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Gajentaan</a:t>
            </a:r>
            <a:br>
              <a:rPr lang="en-GB" sz="800" b="1" dirty="0">
                <a:solidFill>
                  <a:srgbClr val="333539"/>
                </a:solidFill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(1968)</a:t>
            </a:r>
          </a:p>
        </p:txBody>
      </p:sp>
    </p:spTree>
    <p:extLst>
      <p:ext uri="{BB962C8B-B14F-4D97-AF65-F5344CB8AC3E}">
        <p14:creationId xmlns:p14="http://schemas.microsoft.com/office/powerpoint/2010/main" val="33673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B580B8-EBA9-6102-2CDA-21774F9D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3-Summen Problem: Naive Lösung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19F4F-35A9-F6DE-42B5-E81BEFB66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6" y="1203598"/>
            <a:ext cx="3744416" cy="35210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CBA638-A58B-85F7-03FC-CFA873235F80}"/>
              </a:ext>
            </a:extLst>
          </p:cNvPr>
          <p:cNvCxnSpPr>
            <a:cxnSpLocks/>
          </p:cNvCxnSpPr>
          <p:nvPr/>
        </p:nvCxnSpPr>
        <p:spPr bwMode="gray">
          <a:xfrm flipH="1">
            <a:off x="2304866" y="2048940"/>
            <a:ext cx="2232248" cy="7200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97C9AE-F0A2-A8E4-6449-7D247B0BEC23}"/>
              </a:ext>
            </a:extLst>
          </p:cNvPr>
          <p:cNvSpPr txBox="1"/>
          <p:nvPr/>
        </p:nvSpPr>
        <p:spPr bwMode="gray">
          <a:xfrm>
            <a:off x="4646244" y="1904924"/>
            <a:ext cx="1042998" cy="26197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Iteriere alle </a:t>
            </a:r>
            <a:r>
              <a:rPr lang="de-DE" sz="1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a[i]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D3D28F-5E66-0255-C572-2611D81ADDFC}"/>
              </a:ext>
            </a:extLst>
          </p:cNvPr>
          <p:cNvCxnSpPr>
            <a:cxnSpLocks/>
          </p:cNvCxnSpPr>
          <p:nvPr/>
        </p:nvCxnSpPr>
        <p:spPr bwMode="gray">
          <a:xfrm flipH="1">
            <a:off x="2304866" y="2230003"/>
            <a:ext cx="2232248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4EBC514-4FF2-F8ED-1693-345A9BBF1586}"/>
              </a:ext>
            </a:extLst>
          </p:cNvPr>
          <p:cNvSpPr txBox="1"/>
          <p:nvPr/>
        </p:nvSpPr>
        <p:spPr bwMode="gray">
          <a:xfrm>
            <a:off x="4646244" y="2099013"/>
            <a:ext cx="1042998" cy="26197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Iteriere alle </a:t>
            </a:r>
            <a:r>
              <a:rPr lang="de-DE" sz="1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</a:t>
            </a:r>
            <a:r>
              <a:rPr lang="de-DE" sz="1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DE" sz="1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EFEAB5-471A-111C-1B54-2561038F0BE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304866" y="2354223"/>
            <a:ext cx="2232248" cy="7351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7F33AA-E39A-F8BE-A204-63590140B7F3}"/>
              </a:ext>
            </a:extLst>
          </p:cNvPr>
          <p:cNvSpPr txBox="1"/>
          <p:nvPr/>
        </p:nvSpPr>
        <p:spPr bwMode="gray">
          <a:xfrm>
            <a:off x="4646244" y="2309771"/>
            <a:ext cx="1042998" cy="26197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Iteriere alle </a:t>
            </a:r>
            <a:r>
              <a:rPr lang="de-DE" sz="1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</a:t>
            </a:r>
            <a:r>
              <a:rPr lang="de-DE" sz="1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de-DE" sz="1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362A7A-51FF-1737-97EA-E79540A3235F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195736" y="2499742"/>
            <a:ext cx="2341378" cy="34791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BDC9B9-67CF-9417-9380-8DD849C93C65}"/>
              </a:ext>
            </a:extLst>
          </p:cNvPr>
          <p:cNvSpPr txBox="1"/>
          <p:nvPr/>
        </p:nvSpPr>
        <p:spPr bwMode="gray">
          <a:xfrm>
            <a:off x="4644008" y="2729692"/>
            <a:ext cx="2716516" cy="26197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Überprüfe, dass </a:t>
            </a:r>
            <a:r>
              <a:rPr lang="de-DE" sz="1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a[i]+ a[</a:t>
            </a:r>
            <a:r>
              <a:rPr lang="de-DE" sz="1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de-DE" sz="1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]+ a[</a:t>
            </a:r>
            <a:r>
              <a:rPr lang="de-DE" sz="1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de-DE" sz="1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== 0</a:t>
            </a:r>
          </a:p>
        </p:txBody>
      </p:sp>
    </p:spTree>
    <p:extLst>
      <p:ext uri="{BB962C8B-B14F-4D97-AF65-F5344CB8AC3E}">
        <p14:creationId xmlns:p14="http://schemas.microsoft.com/office/powerpoint/2010/main" val="2198784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1D76B-FD7A-1552-3BED-27794C854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FC6BFB8-BB02-CF3D-D81D-B18F7D8AF61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de-DE" altLang="en-DE" dirty="0"/>
                  <a:t>Wissenschaftliche Methode (</a:t>
                </a:r>
                <a:r>
                  <a:rPr lang="en-US" altLang="en-DE" i="1" dirty="0"/>
                  <a:t>scientific method</a:t>
                </a:r>
                <a:r>
                  <a:rPr lang="de-DE" altLang="en-DE" dirty="0"/>
                  <a:t>)</a:t>
                </a:r>
                <a:endParaRPr lang="de-DE" altLang="en-DE" i="1" dirty="0"/>
              </a:p>
              <a:p>
                <a:pPr marL="342900" indent="-342900"/>
                <a:r>
                  <a:rPr lang="de-DE" altLang="en-DE" b="1" dirty="0"/>
                  <a:t>Messung von Laufzeit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Mathematische Modelle für Laufzeiten </a:t>
                </a:r>
              </a:p>
              <a:p>
                <a:pPr marL="342900" indent="-342900"/>
                <a:r>
                  <a:rPr lang="de-DE" altLang="en-DE" dirty="0">
                    <a:solidFill>
                      <a:schemeClr val="accent5"/>
                    </a:solidFill>
                  </a:rPr>
                  <a:t>Klassifikation von Komplexität: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DE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de-DE" altLang="en-DE" dirty="0">
                    <a:solidFill>
                      <a:schemeClr val="accent5"/>
                    </a:solidFill>
                  </a:rPr>
                  <a:t>-, </a:t>
                </a:r>
                <a14:m>
                  <m:oMath xmlns:m="http://schemas.openxmlformats.org/officeDocument/2006/math">
                    <m:r>
                      <a:rPr lang="de-DE" altLang="en-DE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de-DE" altLang="en-DE" dirty="0">
                    <a:solidFill>
                      <a:schemeClr val="accent5"/>
                    </a:solidFill>
                  </a:rPr>
                  <a:t>-, 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DE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altLang="en-DE" dirty="0">
                    <a:solidFill>
                      <a:schemeClr val="accent5"/>
                    </a:solidFill>
                  </a:rPr>
                  <a:t>-Notation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DFC6BFB8-BB02-CF3D-D81D-B18F7D8AF6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A9AAC40B-410E-14C8-6F31-B5F09DA5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88440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10965</TotalTime>
  <Words>937</Words>
  <Application>Microsoft Macintosh PowerPoint</Application>
  <PresentationFormat>On-screen Show (16:9)</PresentationFormat>
  <Paragraphs>264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Cambria Math</vt:lpstr>
      <vt:lpstr>Courier New</vt:lpstr>
      <vt:lpstr>Open Sans</vt:lpstr>
      <vt:lpstr>Verdana</vt:lpstr>
      <vt:lpstr>TEMPLATE DEF Faculty v2022</vt:lpstr>
      <vt:lpstr>Programmiertechnik II</vt:lpstr>
      <vt:lpstr>Überblick</vt:lpstr>
      <vt:lpstr>Überblick</vt:lpstr>
      <vt:lpstr>Laufzeit</vt:lpstr>
      <vt:lpstr>Beispiele für Algorithmische Erfolge</vt:lpstr>
      <vt:lpstr>Wissenschaftliche Methode</vt:lpstr>
      <vt:lpstr>Beispiel: 3-Summen Problem</vt:lpstr>
      <vt:lpstr>3-Summen Problem: Naive Lösung</vt:lpstr>
      <vt:lpstr>Überblick</vt:lpstr>
      <vt:lpstr>Messmethoden</vt:lpstr>
      <vt:lpstr>Messmethoden (ctd.)</vt:lpstr>
      <vt:lpstr>Empirische Analyse</vt:lpstr>
      <vt:lpstr>Vorhersage</vt:lpstr>
      <vt:lpstr>Doubling Hypothesis</vt:lpstr>
      <vt:lpstr>Experimentelle Algorithmik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162</cp:revision>
  <cp:lastPrinted>2014-05-07T12:19:03Z</cp:lastPrinted>
  <dcterms:created xsi:type="dcterms:W3CDTF">2022-08-10T08:10:37Z</dcterms:created>
  <dcterms:modified xsi:type="dcterms:W3CDTF">2024-03-31T07:04:11Z</dcterms:modified>
</cp:coreProperties>
</file>